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06" r:id="rId6"/>
  </p:sldMasterIdLst>
  <p:notesMasterIdLst>
    <p:notesMasterId r:id="rId23"/>
  </p:notesMasterIdLst>
  <p:sldIdLst>
    <p:sldId id="257" r:id="rId7"/>
    <p:sldId id="722" r:id="rId8"/>
    <p:sldId id="723" r:id="rId9"/>
    <p:sldId id="728" r:id="rId10"/>
    <p:sldId id="306" r:id="rId11"/>
    <p:sldId id="663" r:id="rId12"/>
    <p:sldId id="271" r:id="rId13"/>
    <p:sldId id="291" r:id="rId14"/>
    <p:sldId id="729" r:id="rId15"/>
    <p:sldId id="717" r:id="rId16"/>
    <p:sldId id="730" r:id="rId17"/>
    <p:sldId id="724" r:id="rId18"/>
    <p:sldId id="726" r:id="rId19"/>
    <p:sldId id="298" r:id="rId20"/>
    <p:sldId id="732" r:id="rId21"/>
    <p:sldId id="7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B6E6"/>
    <a:srgbClr val="1D4F91"/>
    <a:srgbClr val="FF6900"/>
    <a:srgbClr val="0081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0E253-3081-475F-982C-DEF23A4EEC1F}" v="68" dt="2019-12-04T06:00:08.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32"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 Owen" userId="fbeb4050-862b-4764-8695-116696bc2b04" providerId="ADAL" clId="{C0E77310-8C9B-461F-A49E-462AC87547A1}"/>
    <pc:docChg chg="undo custSel addSld delSld modSld sldOrd">
      <pc:chgData name="Kari Owen" userId="fbeb4050-862b-4764-8695-116696bc2b04" providerId="ADAL" clId="{C0E77310-8C9B-461F-A49E-462AC87547A1}" dt="2019-10-29T15:24:42.975" v="1975" actId="207"/>
      <pc:docMkLst>
        <pc:docMk/>
      </pc:docMkLst>
      <pc:sldChg chg="modSp setBg">
        <pc:chgData name="Kari Owen" userId="fbeb4050-862b-4764-8695-116696bc2b04" providerId="ADAL" clId="{C0E77310-8C9B-461F-A49E-462AC87547A1}" dt="2019-10-25T21:17:55.173" v="132"/>
        <pc:sldMkLst>
          <pc:docMk/>
          <pc:sldMk cId="1377317690" sldId="257"/>
        </pc:sldMkLst>
        <pc:spChg chg="mod">
          <ac:chgData name="Kari Owen" userId="fbeb4050-862b-4764-8695-116696bc2b04" providerId="ADAL" clId="{C0E77310-8C9B-461F-A49E-462AC87547A1}" dt="2019-10-25T21:17:47.751" v="128" actId="1076"/>
          <ac:spMkLst>
            <pc:docMk/>
            <pc:sldMk cId="1377317690" sldId="257"/>
            <ac:spMk id="5" creationId="{F92FF433-4906-44F6-8FED-FC1ED0D2F00F}"/>
          </ac:spMkLst>
        </pc:spChg>
        <pc:picChg chg="mod">
          <ac:chgData name="Kari Owen" userId="fbeb4050-862b-4764-8695-116696bc2b04" providerId="ADAL" clId="{C0E77310-8C9B-461F-A49E-462AC87547A1}" dt="2019-10-25T21:16:03.305" v="110" actId="1076"/>
          <ac:picMkLst>
            <pc:docMk/>
            <pc:sldMk cId="1377317690" sldId="257"/>
            <ac:picMk id="4" creationId="{76002F87-2BBC-4351-B37D-00CADD160604}"/>
          </ac:picMkLst>
        </pc:picChg>
      </pc:sldChg>
      <pc:sldChg chg="modSp">
        <pc:chgData name="Kari Owen" userId="fbeb4050-862b-4764-8695-116696bc2b04" providerId="ADAL" clId="{C0E77310-8C9B-461F-A49E-462AC87547A1}" dt="2019-10-28T19:06:32.138" v="1108" actId="1076"/>
        <pc:sldMkLst>
          <pc:docMk/>
          <pc:sldMk cId="2573377183" sldId="271"/>
        </pc:sldMkLst>
        <pc:spChg chg="mod">
          <ac:chgData name="Kari Owen" userId="fbeb4050-862b-4764-8695-116696bc2b04" providerId="ADAL" clId="{C0E77310-8C9B-461F-A49E-462AC87547A1}" dt="2019-10-28T19:06:01.998" v="1095" actId="14100"/>
          <ac:spMkLst>
            <pc:docMk/>
            <pc:sldMk cId="2573377183" sldId="271"/>
            <ac:spMk id="7" creationId="{00000000-0000-0000-0000-000000000000}"/>
          </ac:spMkLst>
        </pc:spChg>
        <pc:spChg chg="mod">
          <ac:chgData name="Kari Owen" userId="fbeb4050-862b-4764-8695-116696bc2b04" providerId="ADAL" clId="{C0E77310-8C9B-461F-A49E-462AC87547A1}" dt="2019-10-28T19:06:32.138" v="1108" actId="1076"/>
          <ac:spMkLst>
            <pc:docMk/>
            <pc:sldMk cId="2573377183" sldId="271"/>
            <ac:spMk id="8" creationId="{00000000-0000-0000-0000-000000000000}"/>
          </ac:spMkLst>
        </pc:spChg>
        <pc:spChg chg="mod">
          <ac:chgData name="Kari Owen" userId="fbeb4050-862b-4764-8695-116696bc2b04" providerId="ADAL" clId="{C0E77310-8C9B-461F-A49E-462AC87547A1}" dt="2019-10-28T18:58:51.778" v="1013" actId="20577"/>
          <ac:spMkLst>
            <pc:docMk/>
            <pc:sldMk cId="2573377183" sldId="271"/>
            <ac:spMk id="16" creationId="{A43C2481-A16B-AE4C-AB3E-C3C08CD1D56E}"/>
          </ac:spMkLst>
        </pc:spChg>
        <pc:picChg chg="mod">
          <ac:chgData name="Kari Owen" userId="fbeb4050-862b-4764-8695-116696bc2b04" providerId="ADAL" clId="{C0E77310-8C9B-461F-A49E-462AC87547A1}" dt="2019-10-28T19:05:56.743" v="1093" actId="14100"/>
          <ac:picMkLst>
            <pc:docMk/>
            <pc:sldMk cId="2573377183" sldId="271"/>
            <ac:picMk id="3" creationId="{983C098D-A6A4-42AA-B6E8-8E67956B74FD}"/>
          </ac:picMkLst>
        </pc:picChg>
        <pc:cxnChg chg="mod">
          <ac:chgData name="Kari Owen" userId="fbeb4050-862b-4764-8695-116696bc2b04" providerId="ADAL" clId="{C0E77310-8C9B-461F-A49E-462AC87547A1}" dt="2019-10-28T19:06:07.695" v="1097" actId="14100"/>
          <ac:cxnSpMkLst>
            <pc:docMk/>
            <pc:sldMk cId="2573377183" sldId="271"/>
            <ac:cxnSpMk id="9" creationId="{00000000-0000-0000-0000-000000000000}"/>
          </ac:cxnSpMkLst>
        </pc:cxnChg>
      </pc:sldChg>
      <pc:sldChg chg="delSp modSp delAnim">
        <pc:chgData name="Kari Owen" userId="fbeb4050-862b-4764-8695-116696bc2b04" providerId="ADAL" clId="{C0E77310-8C9B-461F-A49E-462AC87547A1}" dt="2019-10-28T19:23:47.703" v="1164" actId="478"/>
        <pc:sldMkLst>
          <pc:docMk/>
          <pc:sldMk cId="3966528562" sldId="291"/>
        </pc:sldMkLst>
        <pc:spChg chg="mod">
          <ac:chgData name="Kari Owen" userId="fbeb4050-862b-4764-8695-116696bc2b04" providerId="ADAL" clId="{C0E77310-8C9B-461F-A49E-462AC87547A1}" dt="2019-10-28T19:07:23.906" v="1144" actId="20577"/>
          <ac:spMkLst>
            <pc:docMk/>
            <pc:sldMk cId="3966528562" sldId="291"/>
            <ac:spMk id="8" creationId="{D93C5B92-9F6A-1145-83D9-51700A81E26C}"/>
          </ac:spMkLst>
        </pc:spChg>
        <pc:spChg chg="del">
          <ac:chgData name="Kari Owen" userId="fbeb4050-862b-4764-8695-116696bc2b04" providerId="ADAL" clId="{C0E77310-8C9B-461F-A49E-462AC87547A1}" dt="2019-10-28T19:16:32.918" v="1146" actId="478"/>
          <ac:spMkLst>
            <pc:docMk/>
            <pc:sldMk cId="3966528562" sldId="291"/>
            <ac:spMk id="13" creationId="{00000000-0000-0000-0000-000000000000}"/>
          </ac:spMkLst>
        </pc:spChg>
        <pc:spChg chg="mod">
          <ac:chgData name="Kari Owen" userId="fbeb4050-862b-4764-8695-116696bc2b04" providerId="ADAL" clId="{C0E77310-8C9B-461F-A49E-462AC87547A1}" dt="2019-10-28T19:17:29.659" v="1159" actId="1076"/>
          <ac:spMkLst>
            <pc:docMk/>
            <pc:sldMk cId="3966528562" sldId="291"/>
            <ac:spMk id="14" creationId="{00000000-0000-0000-0000-000000000000}"/>
          </ac:spMkLst>
        </pc:spChg>
        <pc:spChg chg="del">
          <ac:chgData name="Kari Owen" userId="fbeb4050-862b-4764-8695-116696bc2b04" providerId="ADAL" clId="{C0E77310-8C9B-461F-A49E-462AC87547A1}" dt="2019-10-28T19:16:57.480" v="1150" actId="478"/>
          <ac:spMkLst>
            <pc:docMk/>
            <pc:sldMk cId="3966528562" sldId="291"/>
            <ac:spMk id="15" creationId="{00000000-0000-0000-0000-000000000000}"/>
          </ac:spMkLst>
        </pc:spChg>
        <pc:spChg chg="mod">
          <ac:chgData name="Kari Owen" userId="fbeb4050-862b-4764-8695-116696bc2b04" providerId="ADAL" clId="{C0E77310-8C9B-461F-A49E-462AC87547A1}" dt="2019-10-28T19:17:31.877" v="1160" actId="1076"/>
          <ac:spMkLst>
            <pc:docMk/>
            <pc:sldMk cId="3966528562" sldId="291"/>
            <ac:spMk id="16" creationId="{00000000-0000-0000-0000-000000000000}"/>
          </ac:spMkLst>
        </pc:spChg>
        <pc:spChg chg="del">
          <ac:chgData name="Kari Owen" userId="fbeb4050-862b-4764-8695-116696bc2b04" providerId="ADAL" clId="{C0E77310-8C9B-461F-A49E-462AC87547A1}" dt="2019-10-28T19:17:02.930" v="1152" actId="478"/>
          <ac:spMkLst>
            <pc:docMk/>
            <pc:sldMk cId="3966528562" sldId="291"/>
            <ac:spMk id="17" creationId="{00000000-0000-0000-0000-000000000000}"/>
          </ac:spMkLst>
        </pc:spChg>
        <pc:spChg chg="mod">
          <ac:chgData name="Kari Owen" userId="fbeb4050-862b-4764-8695-116696bc2b04" providerId="ADAL" clId="{C0E77310-8C9B-461F-A49E-462AC87547A1}" dt="2019-10-28T19:17:34.686" v="1161" actId="1076"/>
          <ac:spMkLst>
            <pc:docMk/>
            <pc:sldMk cId="3966528562" sldId="291"/>
            <ac:spMk id="18" creationId="{00000000-0000-0000-0000-000000000000}"/>
          </ac:spMkLst>
        </pc:spChg>
        <pc:picChg chg="del">
          <ac:chgData name="Kari Owen" userId="fbeb4050-862b-4764-8695-116696bc2b04" providerId="ADAL" clId="{C0E77310-8C9B-461F-A49E-462AC87547A1}" dt="2019-10-28T19:23:46.059" v="1163" actId="478"/>
          <ac:picMkLst>
            <pc:docMk/>
            <pc:sldMk cId="3966528562" sldId="291"/>
            <ac:picMk id="9" creationId="{8E5C0184-44B8-4A25-80A6-05870A8F1A0E}"/>
          </ac:picMkLst>
        </pc:picChg>
        <pc:picChg chg="del">
          <ac:chgData name="Kari Owen" userId="fbeb4050-862b-4764-8695-116696bc2b04" providerId="ADAL" clId="{C0E77310-8C9B-461F-A49E-462AC87547A1}" dt="2019-10-28T19:23:44.356" v="1162" actId="478"/>
          <ac:picMkLst>
            <pc:docMk/>
            <pc:sldMk cId="3966528562" sldId="291"/>
            <ac:picMk id="22" creationId="{A37ED46A-D2BF-4B4A-B655-90BEE534DE50}"/>
          </ac:picMkLst>
        </pc:picChg>
        <pc:picChg chg="del">
          <ac:chgData name="Kari Owen" userId="fbeb4050-862b-4764-8695-116696bc2b04" providerId="ADAL" clId="{C0E77310-8C9B-461F-A49E-462AC87547A1}" dt="2019-10-28T19:23:47.703" v="1164" actId="478"/>
          <ac:picMkLst>
            <pc:docMk/>
            <pc:sldMk cId="3966528562" sldId="291"/>
            <ac:picMk id="32" creationId="{D43367A0-1E5E-490A-AB1B-159FBCA72169}"/>
          </ac:picMkLst>
        </pc:picChg>
      </pc:sldChg>
      <pc:sldChg chg="addSp delSp modSp add del delAnim">
        <pc:chgData name="Kari Owen" userId="fbeb4050-862b-4764-8695-116696bc2b04" providerId="ADAL" clId="{C0E77310-8C9B-461F-A49E-462AC87547A1}" dt="2019-10-28T15:11:14.687" v="781" actId="403"/>
        <pc:sldMkLst>
          <pc:docMk/>
          <pc:sldMk cId="670010627" sldId="306"/>
        </pc:sldMkLst>
        <pc:spChg chg="mod">
          <ac:chgData name="Kari Owen" userId="fbeb4050-862b-4764-8695-116696bc2b04" providerId="ADAL" clId="{C0E77310-8C9B-461F-A49E-462AC87547A1}" dt="2019-10-28T14:27:07.863" v="284" actId="20577"/>
          <ac:spMkLst>
            <pc:docMk/>
            <pc:sldMk cId="670010627" sldId="306"/>
            <ac:spMk id="10" creationId="{1C7F8F39-C116-F74E-AF4E-87517B99CC32}"/>
          </ac:spMkLst>
        </pc:spChg>
        <pc:spChg chg="add mod">
          <ac:chgData name="Kari Owen" userId="fbeb4050-862b-4764-8695-116696bc2b04" providerId="ADAL" clId="{C0E77310-8C9B-461F-A49E-462AC87547A1}" dt="2019-10-28T15:11:14.687" v="781" actId="403"/>
          <ac:spMkLst>
            <pc:docMk/>
            <pc:sldMk cId="670010627" sldId="306"/>
            <ac:spMk id="25" creationId="{E3A12B51-2D9F-4351-A549-BB1D63AE72EC}"/>
          </ac:spMkLst>
        </pc:spChg>
        <pc:spChg chg="mod">
          <ac:chgData name="Kari Owen" userId="fbeb4050-862b-4764-8695-116696bc2b04" providerId="ADAL" clId="{C0E77310-8C9B-461F-A49E-462AC87547A1}" dt="2019-10-28T15:10:42.581" v="768" actId="1076"/>
          <ac:spMkLst>
            <pc:docMk/>
            <pc:sldMk cId="670010627" sldId="306"/>
            <ac:spMk id="39" creationId="{00000000-0000-0000-0000-000000000000}"/>
          </ac:spMkLst>
        </pc:spChg>
        <pc:spChg chg="del mod topLvl">
          <ac:chgData name="Kari Owen" userId="fbeb4050-862b-4764-8695-116696bc2b04" providerId="ADAL" clId="{C0E77310-8C9B-461F-A49E-462AC87547A1}" dt="2019-10-28T15:11:00.097" v="777" actId="478"/>
          <ac:spMkLst>
            <pc:docMk/>
            <pc:sldMk cId="670010627" sldId="306"/>
            <ac:spMk id="43" creationId="{00000000-0000-0000-0000-000000000000}"/>
          </ac:spMkLst>
        </pc:spChg>
        <pc:spChg chg="mod topLvl">
          <ac:chgData name="Kari Owen" userId="fbeb4050-862b-4764-8695-116696bc2b04" providerId="ADAL" clId="{C0E77310-8C9B-461F-A49E-462AC87547A1}" dt="2019-10-28T15:11:08.902" v="779" actId="403"/>
          <ac:spMkLst>
            <pc:docMk/>
            <pc:sldMk cId="670010627" sldId="306"/>
            <ac:spMk id="44" creationId="{00000000-0000-0000-0000-000000000000}"/>
          </ac:spMkLst>
        </pc:spChg>
        <pc:spChg chg="del topLvl">
          <ac:chgData name="Kari Owen" userId="fbeb4050-862b-4764-8695-116696bc2b04" providerId="ADAL" clId="{C0E77310-8C9B-461F-A49E-462AC87547A1}" dt="2019-10-28T14:37:47.117" v="501" actId="478"/>
          <ac:spMkLst>
            <pc:docMk/>
            <pc:sldMk cId="670010627" sldId="306"/>
            <ac:spMk id="46" creationId="{00000000-0000-0000-0000-000000000000}"/>
          </ac:spMkLst>
        </pc:spChg>
        <pc:spChg chg="mod topLvl">
          <ac:chgData name="Kari Owen" userId="fbeb4050-862b-4764-8695-116696bc2b04" providerId="ADAL" clId="{C0E77310-8C9B-461F-A49E-462AC87547A1}" dt="2019-10-28T15:11:11.631" v="780" actId="403"/>
          <ac:spMkLst>
            <pc:docMk/>
            <pc:sldMk cId="670010627" sldId="306"/>
            <ac:spMk id="47" creationId="{00000000-0000-0000-0000-000000000000}"/>
          </ac:spMkLst>
        </pc:spChg>
        <pc:spChg chg="del mod">
          <ac:chgData name="Kari Owen" userId="fbeb4050-862b-4764-8695-116696bc2b04" providerId="ADAL" clId="{C0E77310-8C9B-461F-A49E-462AC87547A1}" dt="2019-10-28T15:09:42.987" v="610" actId="478"/>
          <ac:spMkLst>
            <pc:docMk/>
            <pc:sldMk cId="670010627" sldId="306"/>
            <ac:spMk id="52" creationId="{92F2ABB3-9FFF-47A3-B078-28F690F5BB43}"/>
          </ac:spMkLst>
        </pc:spChg>
        <pc:spChg chg="mod">
          <ac:chgData name="Kari Owen" userId="fbeb4050-862b-4764-8695-116696bc2b04" providerId="ADAL" clId="{C0E77310-8C9B-461F-A49E-462AC87547A1}" dt="2019-10-28T15:10:45.357" v="769" actId="1076"/>
          <ac:spMkLst>
            <pc:docMk/>
            <pc:sldMk cId="670010627" sldId="306"/>
            <ac:spMk id="53" creationId="{8F86FE3C-D072-4644-9390-6A73C14BC424}"/>
          </ac:spMkLst>
        </pc:spChg>
        <pc:spChg chg="mod">
          <ac:chgData name="Kari Owen" userId="fbeb4050-862b-4764-8695-116696bc2b04" providerId="ADAL" clId="{C0E77310-8C9B-461F-A49E-462AC87547A1}" dt="2019-10-28T15:10:38.371" v="767" actId="1076"/>
          <ac:spMkLst>
            <pc:docMk/>
            <pc:sldMk cId="670010627" sldId="306"/>
            <ac:spMk id="54" creationId="{125ADD07-588E-4836-A76C-2E3DAF2FF665}"/>
          </ac:spMkLst>
        </pc:spChg>
        <pc:spChg chg="del">
          <ac:chgData name="Kari Owen" userId="fbeb4050-862b-4764-8695-116696bc2b04" providerId="ADAL" clId="{C0E77310-8C9B-461F-A49E-462AC87547A1}" dt="2019-10-28T15:10:33.831" v="766" actId="478"/>
          <ac:spMkLst>
            <pc:docMk/>
            <pc:sldMk cId="670010627" sldId="306"/>
            <ac:spMk id="55" creationId="{D61A5298-BE90-47C9-B469-5CC28CE2ECB4}"/>
          </ac:spMkLst>
        </pc:spChg>
        <pc:grpChg chg="del">
          <ac:chgData name="Kari Owen" userId="fbeb4050-862b-4764-8695-116696bc2b04" providerId="ADAL" clId="{C0E77310-8C9B-461F-A49E-462AC87547A1}" dt="2019-10-28T15:11:00.097" v="777" actId="478"/>
          <ac:grpSpMkLst>
            <pc:docMk/>
            <pc:sldMk cId="670010627" sldId="306"/>
            <ac:grpSpMk id="42" creationId="{00000000-0000-0000-0000-000000000000}"/>
          </ac:grpSpMkLst>
        </pc:grpChg>
        <pc:grpChg chg="del">
          <ac:chgData name="Kari Owen" userId="fbeb4050-862b-4764-8695-116696bc2b04" providerId="ADAL" clId="{C0E77310-8C9B-461F-A49E-462AC87547A1}" dt="2019-10-28T14:37:47.117" v="501" actId="478"/>
          <ac:grpSpMkLst>
            <pc:docMk/>
            <pc:sldMk cId="670010627" sldId="306"/>
            <ac:grpSpMk id="45" creationId="{00000000-0000-0000-0000-000000000000}"/>
          </ac:grpSpMkLst>
        </pc:grpChg>
        <pc:grpChg chg="del">
          <ac:chgData name="Kari Owen" userId="fbeb4050-862b-4764-8695-116696bc2b04" providerId="ADAL" clId="{C0E77310-8C9B-461F-A49E-462AC87547A1}" dt="2019-10-28T15:09:39.798" v="607" actId="478"/>
          <ac:grpSpMkLst>
            <pc:docMk/>
            <pc:sldMk cId="670010627" sldId="306"/>
            <ac:grpSpMk id="48" creationId="{00000000-0000-0000-0000-000000000000}"/>
          </ac:grpSpMkLst>
        </pc:grpChg>
        <pc:grpChg chg="del">
          <ac:chgData name="Kari Owen" userId="fbeb4050-862b-4764-8695-116696bc2b04" providerId="ADAL" clId="{C0E77310-8C9B-461F-A49E-462AC87547A1}" dt="2019-10-28T15:09:40.860" v="608" actId="478"/>
          <ac:grpSpMkLst>
            <pc:docMk/>
            <pc:sldMk cId="670010627" sldId="306"/>
            <ac:grpSpMk id="51" creationId="{00000000-0000-0000-0000-000000000000}"/>
          </ac:grpSpMkLst>
        </pc:grpChg>
        <pc:picChg chg="del">
          <ac:chgData name="Kari Owen" userId="fbeb4050-862b-4764-8695-116696bc2b04" providerId="ADAL" clId="{C0E77310-8C9B-461F-A49E-462AC87547A1}" dt="2019-10-28T15:10:49.881" v="773" actId="478"/>
          <ac:picMkLst>
            <pc:docMk/>
            <pc:sldMk cId="670010627" sldId="306"/>
            <ac:picMk id="3" creationId="{FDFC0D09-1E70-4936-92C6-43959E1FC238}"/>
          </ac:picMkLst>
        </pc:picChg>
        <pc:picChg chg="del mod">
          <ac:chgData name="Kari Owen" userId="fbeb4050-862b-4764-8695-116696bc2b04" providerId="ADAL" clId="{C0E77310-8C9B-461F-A49E-462AC87547A1}" dt="2019-10-28T15:10:48.175" v="771" actId="478"/>
          <ac:picMkLst>
            <pc:docMk/>
            <pc:sldMk cId="670010627" sldId="306"/>
            <ac:picMk id="11" creationId="{C8F79CE3-10FE-448A-B20D-9CB2EFC6FE12}"/>
          </ac:picMkLst>
        </pc:picChg>
        <pc:picChg chg="del">
          <ac:chgData name="Kari Owen" userId="fbeb4050-862b-4764-8695-116696bc2b04" providerId="ADAL" clId="{C0E77310-8C9B-461F-A49E-462AC87547A1}" dt="2019-10-28T15:10:49.199" v="772" actId="478"/>
          <ac:picMkLst>
            <pc:docMk/>
            <pc:sldMk cId="670010627" sldId="306"/>
            <ac:picMk id="13" creationId="{25F1CC33-648F-4E07-AB72-1745D8EE01AE}"/>
          </ac:picMkLst>
        </pc:picChg>
        <pc:picChg chg="del">
          <ac:chgData name="Kari Owen" userId="fbeb4050-862b-4764-8695-116696bc2b04" providerId="ADAL" clId="{C0E77310-8C9B-461F-A49E-462AC87547A1}" dt="2019-10-28T15:10:32.777" v="765" actId="478"/>
          <ac:picMkLst>
            <pc:docMk/>
            <pc:sldMk cId="670010627" sldId="306"/>
            <ac:picMk id="16" creationId="{BC79178C-610D-4229-9F82-547C21FFA3B0}"/>
          </ac:picMkLst>
        </pc:picChg>
      </pc:sldChg>
      <pc:sldChg chg="addSp delSp modSp delAnim modAnim">
        <pc:chgData name="Kari Owen" userId="fbeb4050-862b-4764-8695-116696bc2b04" providerId="ADAL" clId="{C0E77310-8C9B-461F-A49E-462AC87547A1}" dt="2019-10-28T18:50:17.644" v="966" actId="1076"/>
        <pc:sldMkLst>
          <pc:docMk/>
          <pc:sldMk cId="2110018650" sldId="663"/>
        </pc:sldMkLst>
        <pc:spChg chg="mod">
          <ac:chgData name="Kari Owen" userId="fbeb4050-862b-4764-8695-116696bc2b04" providerId="ADAL" clId="{C0E77310-8C9B-461F-A49E-462AC87547A1}" dt="2019-10-28T18:45:32.885" v="828" actId="20577"/>
          <ac:spMkLst>
            <pc:docMk/>
            <pc:sldMk cId="2110018650" sldId="663"/>
            <ac:spMk id="2" creationId="{25FD0D79-5BCA-EA4B-A653-28847BAB7144}"/>
          </ac:spMkLst>
        </pc:spChg>
        <pc:spChg chg="add mod">
          <ac:chgData name="Kari Owen" userId="fbeb4050-862b-4764-8695-116696bc2b04" providerId="ADAL" clId="{C0E77310-8C9B-461F-A49E-462AC87547A1}" dt="2019-10-28T18:49:15.523" v="876" actId="1076"/>
          <ac:spMkLst>
            <pc:docMk/>
            <pc:sldMk cId="2110018650" sldId="663"/>
            <ac:spMk id="16" creationId="{89A11298-09F0-46F6-AD2F-B0B66F6AB093}"/>
          </ac:spMkLst>
        </pc:spChg>
        <pc:spChg chg="add mod">
          <ac:chgData name="Kari Owen" userId="fbeb4050-862b-4764-8695-116696bc2b04" providerId="ADAL" clId="{C0E77310-8C9B-461F-A49E-462AC87547A1}" dt="2019-10-28T18:49:17.260" v="877" actId="1076"/>
          <ac:spMkLst>
            <pc:docMk/>
            <pc:sldMk cId="2110018650" sldId="663"/>
            <ac:spMk id="17" creationId="{0B2D642F-A931-4B7B-97F8-6ADD301E154F}"/>
          </ac:spMkLst>
        </pc:spChg>
        <pc:spChg chg="add mod">
          <ac:chgData name="Kari Owen" userId="fbeb4050-862b-4764-8695-116696bc2b04" providerId="ADAL" clId="{C0E77310-8C9B-461F-A49E-462AC87547A1}" dt="2019-10-28T18:50:11.654" v="965" actId="20577"/>
          <ac:spMkLst>
            <pc:docMk/>
            <pc:sldMk cId="2110018650" sldId="663"/>
            <ac:spMk id="18" creationId="{2B31F72F-5741-436B-96B2-545E9828A2C4}"/>
          </ac:spMkLst>
        </pc:spChg>
        <pc:spChg chg="del">
          <ac:chgData name="Kari Owen" userId="fbeb4050-862b-4764-8695-116696bc2b04" providerId="ADAL" clId="{C0E77310-8C9B-461F-A49E-462AC87547A1}" dt="2019-10-28T18:46:24.607" v="834" actId="478"/>
          <ac:spMkLst>
            <pc:docMk/>
            <pc:sldMk cId="2110018650" sldId="663"/>
            <ac:spMk id="32" creationId="{B7F36EEC-3832-474A-BE3B-0038DADCEBDD}"/>
          </ac:spMkLst>
        </pc:spChg>
        <pc:spChg chg="mod">
          <ac:chgData name="Kari Owen" userId="fbeb4050-862b-4764-8695-116696bc2b04" providerId="ADAL" clId="{C0E77310-8C9B-461F-A49E-462AC87547A1}" dt="2019-10-28T18:49:39.059" v="882" actId="1076"/>
          <ac:spMkLst>
            <pc:docMk/>
            <pc:sldMk cId="2110018650" sldId="663"/>
            <ac:spMk id="36" creationId="{00000000-0000-0000-0000-000000000000}"/>
          </ac:spMkLst>
        </pc:spChg>
        <pc:spChg chg="mod">
          <ac:chgData name="Kari Owen" userId="fbeb4050-862b-4764-8695-116696bc2b04" providerId="ADAL" clId="{C0E77310-8C9B-461F-A49E-462AC87547A1}" dt="2019-10-28T18:49:41.248" v="883" actId="1076"/>
          <ac:spMkLst>
            <pc:docMk/>
            <pc:sldMk cId="2110018650" sldId="663"/>
            <ac:spMk id="38" creationId="{00000000-0000-0000-0000-000000000000}"/>
          </ac:spMkLst>
        </pc:spChg>
        <pc:spChg chg="mod">
          <ac:chgData name="Kari Owen" userId="fbeb4050-862b-4764-8695-116696bc2b04" providerId="ADAL" clId="{C0E77310-8C9B-461F-A49E-462AC87547A1}" dt="2019-10-28T18:50:17.644" v="966" actId="1076"/>
          <ac:spMkLst>
            <pc:docMk/>
            <pc:sldMk cId="2110018650" sldId="663"/>
            <ac:spMk id="40" creationId="{00000000-0000-0000-0000-000000000000}"/>
          </ac:spMkLst>
        </pc:spChg>
        <pc:spChg chg="del">
          <ac:chgData name="Kari Owen" userId="fbeb4050-862b-4764-8695-116696bc2b04" providerId="ADAL" clId="{C0E77310-8C9B-461F-A49E-462AC87547A1}" dt="2019-10-28T18:45:45.611" v="831" actId="478"/>
          <ac:spMkLst>
            <pc:docMk/>
            <pc:sldMk cId="2110018650" sldId="663"/>
            <ac:spMk id="42" creationId="{00000000-0000-0000-0000-000000000000}"/>
          </ac:spMkLst>
        </pc:spChg>
        <pc:spChg chg="del">
          <ac:chgData name="Kari Owen" userId="fbeb4050-862b-4764-8695-116696bc2b04" providerId="ADAL" clId="{C0E77310-8C9B-461F-A49E-462AC87547A1}" dt="2019-10-28T18:45:44.329" v="830" actId="478"/>
          <ac:spMkLst>
            <pc:docMk/>
            <pc:sldMk cId="2110018650" sldId="663"/>
            <ac:spMk id="46" creationId="{00000000-0000-0000-0000-000000000000}"/>
          </ac:spMkLst>
        </pc:spChg>
        <pc:spChg chg="mod">
          <ac:chgData name="Kari Owen" userId="fbeb4050-862b-4764-8695-116696bc2b04" providerId="ADAL" clId="{C0E77310-8C9B-461F-A49E-462AC87547A1}" dt="2019-10-28T18:49:13.208" v="875" actId="1076"/>
          <ac:spMkLst>
            <pc:docMk/>
            <pc:sldMk cId="2110018650" sldId="663"/>
            <ac:spMk id="53" creationId="{00000000-0000-0000-0000-000000000000}"/>
          </ac:spMkLst>
        </pc:spChg>
        <pc:spChg chg="mod">
          <ac:chgData name="Kari Owen" userId="fbeb4050-862b-4764-8695-116696bc2b04" providerId="ADAL" clId="{C0E77310-8C9B-461F-A49E-462AC87547A1}" dt="2019-10-28T18:49:11.409" v="874" actId="1076"/>
          <ac:spMkLst>
            <pc:docMk/>
            <pc:sldMk cId="2110018650" sldId="663"/>
            <ac:spMk id="54" creationId="{00000000-0000-0000-0000-000000000000}"/>
          </ac:spMkLst>
        </pc:spChg>
        <pc:spChg chg="del mod">
          <ac:chgData name="Kari Owen" userId="fbeb4050-862b-4764-8695-116696bc2b04" providerId="ADAL" clId="{C0E77310-8C9B-461F-A49E-462AC87547A1}" dt="2019-10-28T18:47:31.181" v="851" actId="478"/>
          <ac:spMkLst>
            <pc:docMk/>
            <pc:sldMk cId="2110018650" sldId="663"/>
            <ac:spMk id="55" creationId="{00000000-0000-0000-0000-000000000000}"/>
          </ac:spMkLst>
        </pc:spChg>
        <pc:picChg chg="del">
          <ac:chgData name="Kari Owen" userId="fbeb4050-862b-4764-8695-116696bc2b04" providerId="ADAL" clId="{C0E77310-8C9B-461F-A49E-462AC87547A1}" dt="2019-10-28T18:46:57.780" v="842" actId="478"/>
          <ac:picMkLst>
            <pc:docMk/>
            <pc:sldMk cId="2110018650" sldId="663"/>
            <ac:picMk id="4" creationId="{7F6BD4E5-BD7F-4724-888E-B201667271A0}"/>
          </ac:picMkLst>
        </pc:picChg>
        <pc:picChg chg="del">
          <ac:chgData name="Kari Owen" userId="fbeb4050-862b-4764-8695-116696bc2b04" providerId="ADAL" clId="{C0E77310-8C9B-461F-A49E-462AC87547A1}" dt="2019-10-28T18:46:57.265" v="841" actId="478"/>
          <ac:picMkLst>
            <pc:docMk/>
            <pc:sldMk cId="2110018650" sldId="663"/>
            <ac:picMk id="6" creationId="{511E252D-CDB8-490C-8865-AD83284755D2}"/>
          </ac:picMkLst>
        </pc:picChg>
        <pc:picChg chg="del">
          <ac:chgData name="Kari Owen" userId="fbeb4050-862b-4764-8695-116696bc2b04" providerId="ADAL" clId="{C0E77310-8C9B-461F-A49E-462AC87547A1}" dt="2019-10-28T18:46:56.209" v="840" actId="478"/>
          <ac:picMkLst>
            <pc:docMk/>
            <pc:sldMk cId="2110018650" sldId="663"/>
            <ac:picMk id="8" creationId="{4F40DE79-67C8-41E0-8607-B2E1CA801665}"/>
          </ac:picMkLst>
        </pc:picChg>
        <pc:picChg chg="del">
          <ac:chgData name="Kari Owen" userId="fbeb4050-862b-4764-8695-116696bc2b04" providerId="ADAL" clId="{C0E77310-8C9B-461F-A49E-462AC87547A1}" dt="2019-10-28T18:45:43.863" v="829" actId="478"/>
          <ac:picMkLst>
            <pc:docMk/>
            <pc:sldMk cId="2110018650" sldId="663"/>
            <ac:picMk id="10" creationId="{7FE200A7-7F4E-4C0B-BDAF-0F98B48D7660}"/>
          </ac:picMkLst>
        </pc:picChg>
      </pc:sldChg>
      <pc:sldChg chg="addSp delSp modSp add ord addAnim delAnim">
        <pc:chgData name="Kari Owen" userId="fbeb4050-862b-4764-8695-116696bc2b04" providerId="ADAL" clId="{C0E77310-8C9B-461F-A49E-462AC87547A1}" dt="2019-10-28T20:29:46.656" v="1786" actId="113"/>
        <pc:sldMkLst>
          <pc:docMk/>
          <pc:sldMk cId="4114056725" sldId="717"/>
        </pc:sldMkLst>
        <pc:spChg chg="mod">
          <ac:chgData name="Kari Owen" userId="fbeb4050-862b-4764-8695-116696bc2b04" providerId="ADAL" clId="{C0E77310-8C9B-461F-A49E-462AC87547A1}" dt="2019-10-28T19:42:50.502" v="1337" actId="20577"/>
          <ac:spMkLst>
            <pc:docMk/>
            <pc:sldMk cId="4114056725" sldId="717"/>
            <ac:spMk id="3" creationId="{A999E00E-D61D-CC47-B55E-BB9795ED9003}"/>
          </ac:spMkLst>
        </pc:spChg>
        <pc:spChg chg="add del">
          <ac:chgData name="Kari Owen" userId="fbeb4050-862b-4764-8695-116696bc2b04" providerId="ADAL" clId="{C0E77310-8C9B-461F-A49E-462AC87547A1}" dt="2019-10-28T20:10:00.393" v="1470" actId="478"/>
          <ac:spMkLst>
            <pc:docMk/>
            <pc:sldMk cId="4114056725" sldId="717"/>
            <ac:spMk id="4" creationId="{3FC7F8BF-BF31-4227-B257-EAAA3A2F3180}"/>
          </ac:spMkLst>
        </pc:spChg>
        <pc:spChg chg="mod">
          <ac:chgData name="Kari Owen" userId="fbeb4050-862b-4764-8695-116696bc2b04" providerId="ADAL" clId="{C0E77310-8C9B-461F-A49E-462AC87547A1}" dt="2019-10-28T20:19:41.796" v="1580" actId="1076"/>
          <ac:spMkLst>
            <pc:docMk/>
            <pc:sldMk cId="4114056725" sldId="717"/>
            <ac:spMk id="8" creationId="{00000000-0000-0000-0000-000000000000}"/>
          </ac:spMkLst>
        </pc:spChg>
        <pc:spChg chg="mod">
          <ac:chgData name="Kari Owen" userId="fbeb4050-862b-4764-8695-116696bc2b04" providerId="ADAL" clId="{C0E77310-8C9B-461F-A49E-462AC87547A1}" dt="2019-10-28T19:35:52.244" v="1234" actId="207"/>
          <ac:spMkLst>
            <pc:docMk/>
            <pc:sldMk cId="4114056725" sldId="717"/>
            <ac:spMk id="9" creationId="{00000000-0000-0000-0000-000000000000}"/>
          </ac:spMkLst>
        </pc:spChg>
        <pc:spChg chg="mod">
          <ac:chgData name="Kari Owen" userId="fbeb4050-862b-4764-8695-116696bc2b04" providerId="ADAL" clId="{C0E77310-8C9B-461F-A49E-462AC87547A1}" dt="2019-10-28T19:36:06.554" v="1240" actId="207"/>
          <ac:spMkLst>
            <pc:docMk/>
            <pc:sldMk cId="4114056725" sldId="717"/>
            <ac:spMk id="10" creationId="{00000000-0000-0000-0000-000000000000}"/>
          </ac:spMkLst>
        </pc:spChg>
        <pc:spChg chg="mod topLvl">
          <ac:chgData name="Kari Owen" userId="fbeb4050-862b-4764-8695-116696bc2b04" providerId="ADAL" clId="{C0E77310-8C9B-461F-A49E-462AC87547A1}" dt="2019-10-28T19:43:04.577" v="1338" actId="478"/>
          <ac:spMkLst>
            <pc:docMk/>
            <pc:sldMk cId="4114056725" sldId="717"/>
            <ac:spMk id="11" creationId="{00000000-0000-0000-0000-000000000000}"/>
          </ac:spMkLst>
        </pc:spChg>
        <pc:spChg chg="del mod topLvl">
          <ac:chgData name="Kari Owen" userId="fbeb4050-862b-4764-8695-116696bc2b04" providerId="ADAL" clId="{C0E77310-8C9B-461F-A49E-462AC87547A1}" dt="2019-10-28T19:43:04.577" v="1338" actId="478"/>
          <ac:spMkLst>
            <pc:docMk/>
            <pc:sldMk cId="4114056725" sldId="717"/>
            <ac:spMk id="12" creationId="{00000000-0000-0000-0000-000000000000}"/>
          </ac:spMkLst>
        </pc:spChg>
        <pc:spChg chg="add del mod">
          <ac:chgData name="Kari Owen" userId="fbeb4050-862b-4764-8695-116696bc2b04" providerId="ADAL" clId="{C0E77310-8C9B-461F-A49E-462AC87547A1}" dt="2019-10-28T19:36:33.894" v="1270" actId="478"/>
          <ac:spMkLst>
            <pc:docMk/>
            <pc:sldMk cId="4114056725" sldId="717"/>
            <ac:spMk id="15" creationId="{00000000-0000-0000-0000-000000000000}"/>
          </ac:spMkLst>
        </pc:spChg>
        <pc:spChg chg="mod">
          <ac:chgData name="Kari Owen" userId="fbeb4050-862b-4764-8695-116696bc2b04" providerId="ADAL" clId="{C0E77310-8C9B-461F-A49E-462AC87547A1}" dt="2019-10-28T19:36:47.201" v="1274" actId="1076"/>
          <ac:spMkLst>
            <pc:docMk/>
            <pc:sldMk cId="4114056725" sldId="717"/>
            <ac:spMk id="16" creationId="{00000000-0000-0000-0000-000000000000}"/>
          </ac:spMkLst>
        </pc:spChg>
        <pc:spChg chg="mod">
          <ac:chgData name="Kari Owen" userId="fbeb4050-862b-4764-8695-116696bc2b04" providerId="ADAL" clId="{C0E77310-8C9B-461F-A49E-462AC87547A1}" dt="2019-10-28T19:36:55.578" v="1280" actId="20577"/>
          <ac:spMkLst>
            <pc:docMk/>
            <pc:sldMk cId="4114056725" sldId="717"/>
            <ac:spMk id="17" creationId="{00000000-0000-0000-0000-000000000000}"/>
          </ac:spMkLst>
        </pc:spChg>
        <pc:spChg chg="add mod">
          <ac:chgData name="Kari Owen" userId="fbeb4050-862b-4764-8695-116696bc2b04" providerId="ADAL" clId="{C0E77310-8C9B-461F-A49E-462AC87547A1}" dt="2019-10-28T20:29:32.656" v="1782" actId="1076"/>
          <ac:spMkLst>
            <pc:docMk/>
            <pc:sldMk cId="4114056725" sldId="717"/>
            <ac:spMk id="59" creationId="{5A082080-0B91-4D31-93E8-36658DB8E841}"/>
          </ac:spMkLst>
        </pc:spChg>
        <pc:spChg chg="add mod">
          <ac:chgData name="Kari Owen" userId="fbeb4050-862b-4764-8695-116696bc2b04" providerId="ADAL" clId="{C0E77310-8C9B-461F-A49E-462AC87547A1}" dt="2019-10-28T20:29:35.004" v="1783" actId="113"/>
          <ac:spMkLst>
            <pc:docMk/>
            <pc:sldMk cId="4114056725" sldId="717"/>
            <ac:spMk id="60" creationId="{93CB9B83-EF10-41C5-B73E-B5F703B563B7}"/>
          </ac:spMkLst>
        </pc:spChg>
        <pc:spChg chg="add mod">
          <ac:chgData name="Kari Owen" userId="fbeb4050-862b-4764-8695-116696bc2b04" providerId="ADAL" clId="{C0E77310-8C9B-461F-A49E-462AC87547A1}" dt="2019-10-28T20:29:40.042" v="1784" actId="113"/>
          <ac:spMkLst>
            <pc:docMk/>
            <pc:sldMk cId="4114056725" sldId="717"/>
            <ac:spMk id="61" creationId="{7568A9A2-2D11-4571-A934-4600BAE37B9C}"/>
          </ac:spMkLst>
        </pc:spChg>
        <pc:spChg chg="add mod">
          <ac:chgData name="Kari Owen" userId="fbeb4050-862b-4764-8695-116696bc2b04" providerId="ADAL" clId="{C0E77310-8C9B-461F-A49E-462AC87547A1}" dt="2019-10-28T20:29:43.651" v="1785" actId="113"/>
          <ac:spMkLst>
            <pc:docMk/>
            <pc:sldMk cId="4114056725" sldId="717"/>
            <ac:spMk id="62" creationId="{F4A12E93-05A4-443F-A431-489DB12CD535}"/>
          </ac:spMkLst>
        </pc:spChg>
        <pc:spChg chg="add del mod">
          <ac:chgData name="Kari Owen" userId="fbeb4050-862b-4764-8695-116696bc2b04" providerId="ADAL" clId="{C0E77310-8C9B-461F-A49E-462AC87547A1}" dt="2019-10-28T20:03:05.419" v="1461" actId="478"/>
          <ac:spMkLst>
            <pc:docMk/>
            <pc:sldMk cId="4114056725" sldId="717"/>
            <ac:spMk id="63" creationId="{16FE6C08-6E56-4F94-A2A6-F627AAE7F6B2}"/>
          </ac:spMkLst>
        </pc:spChg>
        <pc:spChg chg="add mod">
          <ac:chgData name="Kari Owen" userId="fbeb4050-862b-4764-8695-116696bc2b04" providerId="ADAL" clId="{C0E77310-8C9B-461F-A49E-462AC87547A1}" dt="2019-10-28T20:29:46.656" v="1786" actId="113"/>
          <ac:spMkLst>
            <pc:docMk/>
            <pc:sldMk cId="4114056725" sldId="717"/>
            <ac:spMk id="64" creationId="{CC11A29F-349C-4401-8F5A-289468398D8A}"/>
          </ac:spMkLst>
        </pc:spChg>
        <pc:spChg chg="add mod">
          <ac:chgData name="Kari Owen" userId="fbeb4050-862b-4764-8695-116696bc2b04" providerId="ADAL" clId="{C0E77310-8C9B-461F-A49E-462AC87547A1}" dt="2019-10-28T20:10:41.311" v="1563" actId="20577"/>
          <ac:spMkLst>
            <pc:docMk/>
            <pc:sldMk cId="4114056725" sldId="717"/>
            <ac:spMk id="65" creationId="{C779A54F-66B6-4EDF-BFBC-8B664D36D40C}"/>
          </ac:spMkLst>
        </pc:spChg>
        <pc:spChg chg="add mod">
          <ac:chgData name="Kari Owen" userId="fbeb4050-862b-4764-8695-116696bc2b04" providerId="ADAL" clId="{C0E77310-8C9B-461F-A49E-462AC87547A1}" dt="2019-10-28T20:25:11.466" v="1754" actId="14100"/>
          <ac:spMkLst>
            <pc:docMk/>
            <pc:sldMk cId="4114056725" sldId="717"/>
            <ac:spMk id="66" creationId="{3E146DEA-D302-448D-874A-EC5649ACA816}"/>
          </ac:spMkLst>
        </pc:spChg>
        <pc:spChg chg="add mod">
          <ac:chgData name="Kari Owen" userId="fbeb4050-862b-4764-8695-116696bc2b04" providerId="ADAL" clId="{C0E77310-8C9B-461F-A49E-462AC87547A1}" dt="2019-10-28T20:29:18.618" v="1779" actId="1076"/>
          <ac:spMkLst>
            <pc:docMk/>
            <pc:sldMk cId="4114056725" sldId="717"/>
            <ac:spMk id="67" creationId="{C23DF8FE-899B-4598-B011-B5AF8306EB12}"/>
          </ac:spMkLst>
        </pc:spChg>
        <pc:spChg chg="add mod">
          <ac:chgData name="Kari Owen" userId="fbeb4050-862b-4764-8695-116696bc2b04" providerId="ADAL" clId="{C0E77310-8C9B-461F-A49E-462AC87547A1}" dt="2019-10-28T20:24:52.557" v="1749" actId="1076"/>
          <ac:spMkLst>
            <pc:docMk/>
            <pc:sldMk cId="4114056725" sldId="717"/>
            <ac:spMk id="68" creationId="{0B112D67-C319-448C-AF93-E0ADA794568D}"/>
          </ac:spMkLst>
        </pc:spChg>
        <pc:spChg chg="add mod">
          <ac:chgData name="Kari Owen" userId="fbeb4050-862b-4764-8695-116696bc2b04" providerId="ADAL" clId="{C0E77310-8C9B-461F-A49E-462AC87547A1}" dt="2019-10-28T20:28:51.365" v="1778" actId="1076"/>
          <ac:spMkLst>
            <pc:docMk/>
            <pc:sldMk cId="4114056725" sldId="717"/>
            <ac:spMk id="69" creationId="{70476819-739A-4BDA-86C9-12D78CFFACEB}"/>
          </ac:spMkLst>
        </pc:spChg>
        <pc:grpChg chg="del">
          <ac:chgData name="Kari Owen" userId="fbeb4050-862b-4764-8695-116696bc2b04" providerId="ADAL" clId="{C0E77310-8C9B-461F-A49E-462AC87547A1}" dt="2019-10-28T19:43:04.577" v="1338" actId="478"/>
          <ac:grpSpMkLst>
            <pc:docMk/>
            <pc:sldMk cId="4114056725" sldId="717"/>
            <ac:grpSpMk id="2" creationId="{00000000-0000-0000-0000-000000000000}"/>
          </ac:grpSpMkLst>
        </pc:grpChg>
        <pc:grpChg chg="del">
          <ac:chgData name="Kari Owen" userId="fbeb4050-862b-4764-8695-116696bc2b04" providerId="ADAL" clId="{C0E77310-8C9B-461F-A49E-462AC87547A1}" dt="2019-10-28T19:37:26.217" v="1284" actId="478"/>
          <ac:grpSpMkLst>
            <pc:docMk/>
            <pc:sldMk cId="4114056725" sldId="717"/>
            <ac:grpSpMk id="26" creationId="{00000000-0000-0000-0000-000000000000}"/>
          </ac:grpSpMkLst>
        </pc:grpChg>
        <pc:grpChg chg="del">
          <ac:chgData name="Kari Owen" userId="fbeb4050-862b-4764-8695-116696bc2b04" providerId="ADAL" clId="{C0E77310-8C9B-461F-A49E-462AC87547A1}" dt="2019-10-28T19:37:30.337" v="1286" actId="478"/>
          <ac:grpSpMkLst>
            <pc:docMk/>
            <pc:sldMk cId="4114056725" sldId="717"/>
            <ac:grpSpMk id="29" creationId="{00000000-0000-0000-0000-000000000000}"/>
          </ac:grpSpMkLst>
        </pc:grpChg>
        <pc:grpChg chg="del">
          <ac:chgData name="Kari Owen" userId="fbeb4050-862b-4764-8695-116696bc2b04" providerId="ADAL" clId="{C0E77310-8C9B-461F-A49E-462AC87547A1}" dt="2019-10-28T19:37:27.891" v="1285" actId="478"/>
          <ac:grpSpMkLst>
            <pc:docMk/>
            <pc:sldMk cId="4114056725" sldId="717"/>
            <ac:grpSpMk id="32" creationId="{00000000-0000-0000-0000-000000000000}"/>
          </ac:grpSpMkLst>
        </pc:grpChg>
        <pc:grpChg chg="del">
          <ac:chgData name="Kari Owen" userId="fbeb4050-862b-4764-8695-116696bc2b04" providerId="ADAL" clId="{C0E77310-8C9B-461F-A49E-462AC87547A1}" dt="2019-10-28T19:37:33.794" v="1288" actId="478"/>
          <ac:grpSpMkLst>
            <pc:docMk/>
            <pc:sldMk cId="4114056725" sldId="717"/>
            <ac:grpSpMk id="35" creationId="{00000000-0000-0000-0000-000000000000}"/>
          </ac:grpSpMkLst>
        </pc:grpChg>
        <pc:grpChg chg="del">
          <ac:chgData name="Kari Owen" userId="fbeb4050-862b-4764-8695-116696bc2b04" providerId="ADAL" clId="{C0E77310-8C9B-461F-A49E-462AC87547A1}" dt="2019-10-28T19:36:30.227" v="1267" actId="478"/>
          <ac:grpSpMkLst>
            <pc:docMk/>
            <pc:sldMk cId="4114056725" sldId="717"/>
            <ac:grpSpMk id="38" creationId="{00000000-0000-0000-0000-000000000000}"/>
          </ac:grpSpMkLst>
        </pc:grpChg>
        <pc:grpChg chg="del">
          <ac:chgData name="Kari Owen" userId="fbeb4050-862b-4764-8695-116696bc2b04" providerId="ADAL" clId="{C0E77310-8C9B-461F-A49E-462AC87547A1}" dt="2019-10-28T19:36:31.247" v="1268" actId="478"/>
          <ac:grpSpMkLst>
            <pc:docMk/>
            <pc:sldMk cId="4114056725" sldId="717"/>
            <ac:grpSpMk id="45" creationId="{00000000-0000-0000-0000-000000000000}"/>
          </ac:grpSpMkLst>
        </pc:grpChg>
        <pc:grpChg chg="del mod">
          <ac:chgData name="Kari Owen" userId="fbeb4050-862b-4764-8695-116696bc2b04" providerId="ADAL" clId="{C0E77310-8C9B-461F-A49E-462AC87547A1}" dt="2019-10-28T19:36:53.301" v="1276" actId="478"/>
          <ac:grpSpMkLst>
            <pc:docMk/>
            <pc:sldMk cId="4114056725" sldId="717"/>
            <ac:grpSpMk id="48" creationId="{00000000-0000-0000-0000-000000000000}"/>
          </ac:grpSpMkLst>
        </pc:grpChg>
        <pc:grpChg chg="del">
          <ac:chgData name="Kari Owen" userId="fbeb4050-862b-4764-8695-116696bc2b04" providerId="ADAL" clId="{C0E77310-8C9B-461F-A49E-462AC87547A1}" dt="2019-10-28T19:36:35.365" v="1271" actId="478"/>
          <ac:grpSpMkLst>
            <pc:docMk/>
            <pc:sldMk cId="4114056725" sldId="717"/>
            <ac:grpSpMk id="51" creationId="{00000000-0000-0000-0000-000000000000}"/>
          </ac:grpSpMkLst>
        </pc:grpChg>
        <pc:grpChg chg="del">
          <ac:chgData name="Kari Owen" userId="fbeb4050-862b-4764-8695-116696bc2b04" providerId="ADAL" clId="{C0E77310-8C9B-461F-A49E-462AC87547A1}" dt="2019-10-28T19:36:42.431" v="1273" actId="478"/>
          <ac:grpSpMkLst>
            <pc:docMk/>
            <pc:sldMk cId="4114056725" sldId="717"/>
            <ac:grpSpMk id="56" creationId="{00000000-0000-0000-0000-000000000000}"/>
          </ac:grpSpMkLst>
        </pc:grpChg>
      </pc:sldChg>
      <pc:sldChg chg="modSp modAnim">
        <pc:chgData name="Kari Owen" userId="fbeb4050-862b-4764-8695-116696bc2b04" providerId="ADAL" clId="{C0E77310-8C9B-461F-A49E-462AC87547A1}" dt="2019-10-28T14:13:44.785" v="173" actId="20577"/>
        <pc:sldMkLst>
          <pc:docMk/>
          <pc:sldMk cId="137039729" sldId="722"/>
        </pc:sldMkLst>
        <pc:spChg chg="mod">
          <ac:chgData name="Kari Owen" userId="fbeb4050-862b-4764-8695-116696bc2b04" providerId="ADAL" clId="{C0E77310-8C9B-461F-A49E-462AC87547A1}" dt="2019-10-28T14:13:44.785" v="173" actId="20577"/>
          <ac:spMkLst>
            <pc:docMk/>
            <pc:sldMk cId="137039729" sldId="722"/>
            <ac:spMk id="12" creationId="{00000000-0000-0000-0000-000000000000}"/>
          </ac:spMkLst>
        </pc:spChg>
      </pc:sldChg>
      <pc:sldChg chg="modSp">
        <pc:chgData name="Kari Owen" userId="fbeb4050-862b-4764-8695-116696bc2b04" providerId="ADAL" clId="{C0E77310-8C9B-461F-A49E-462AC87547A1}" dt="2019-10-28T14:19:33.764" v="211" actId="948"/>
        <pc:sldMkLst>
          <pc:docMk/>
          <pc:sldMk cId="2033094579" sldId="723"/>
        </pc:sldMkLst>
        <pc:spChg chg="mod">
          <ac:chgData name="Kari Owen" userId="fbeb4050-862b-4764-8695-116696bc2b04" providerId="ADAL" clId="{C0E77310-8C9B-461F-A49E-462AC87547A1}" dt="2019-10-28T14:18:34.370" v="202" actId="20577"/>
          <ac:spMkLst>
            <pc:docMk/>
            <pc:sldMk cId="2033094579" sldId="723"/>
            <ac:spMk id="4" creationId="{898F726D-6714-2F49-9002-9F47155202C2}"/>
          </ac:spMkLst>
        </pc:spChg>
        <pc:spChg chg="mod">
          <ac:chgData name="Kari Owen" userId="fbeb4050-862b-4764-8695-116696bc2b04" providerId="ADAL" clId="{C0E77310-8C9B-461F-A49E-462AC87547A1}" dt="2019-10-28T14:19:33.764" v="211" actId="948"/>
          <ac:spMkLst>
            <pc:docMk/>
            <pc:sldMk cId="2033094579" sldId="723"/>
            <ac:spMk id="5" creationId="{5BE43F68-FB77-0245-9EA7-158197EE5BCB}"/>
          </ac:spMkLst>
        </pc:spChg>
      </pc:sldChg>
      <pc:sldChg chg="modSp modAnim">
        <pc:chgData name="Kari Owen" userId="fbeb4050-862b-4764-8695-116696bc2b04" providerId="ADAL" clId="{C0E77310-8C9B-461F-A49E-462AC87547A1}" dt="2019-10-28T21:34:37.323" v="1969" actId="20577"/>
        <pc:sldMkLst>
          <pc:docMk/>
          <pc:sldMk cId="4224446888" sldId="724"/>
        </pc:sldMkLst>
        <pc:spChg chg="mod">
          <ac:chgData name="Kari Owen" userId="fbeb4050-862b-4764-8695-116696bc2b04" providerId="ADAL" clId="{C0E77310-8C9B-461F-A49E-462AC87547A1}" dt="2019-10-28T21:34:37.323" v="1969" actId="20577"/>
          <ac:spMkLst>
            <pc:docMk/>
            <pc:sldMk cId="4224446888" sldId="724"/>
            <ac:spMk id="12" creationId="{00000000-0000-0000-0000-000000000000}"/>
          </ac:spMkLst>
        </pc:spChg>
      </pc:sldChg>
      <pc:sldChg chg="modSp add ord">
        <pc:chgData name="Kari Owen" userId="fbeb4050-862b-4764-8695-116696bc2b04" providerId="ADAL" clId="{C0E77310-8C9B-461F-A49E-462AC87547A1}" dt="2019-10-25T21:18:22.034" v="148" actId="1076"/>
        <pc:sldMkLst>
          <pc:docMk/>
          <pc:sldMk cId="1537641222" sldId="727"/>
        </pc:sldMkLst>
        <pc:spChg chg="mod">
          <ac:chgData name="Kari Owen" userId="fbeb4050-862b-4764-8695-116696bc2b04" providerId="ADAL" clId="{C0E77310-8C9B-461F-A49E-462AC87547A1}" dt="2019-10-25T21:18:22.034" v="148" actId="1076"/>
          <ac:spMkLst>
            <pc:docMk/>
            <pc:sldMk cId="1537641222" sldId="727"/>
            <ac:spMk id="5" creationId="{F92FF433-4906-44F6-8FED-FC1ED0D2F00F}"/>
          </ac:spMkLst>
        </pc:spChg>
      </pc:sldChg>
      <pc:sldChg chg="modSp add ord modAnim">
        <pc:chgData name="Kari Owen" userId="fbeb4050-862b-4764-8695-116696bc2b04" providerId="ADAL" clId="{C0E77310-8C9B-461F-A49E-462AC87547A1}" dt="2019-10-28T14:23:40.254" v="244" actId="20577"/>
        <pc:sldMkLst>
          <pc:docMk/>
          <pc:sldMk cId="370312364" sldId="728"/>
        </pc:sldMkLst>
        <pc:spChg chg="mod">
          <ac:chgData name="Kari Owen" userId="fbeb4050-862b-4764-8695-116696bc2b04" providerId="ADAL" clId="{C0E77310-8C9B-461F-A49E-462AC87547A1}" dt="2019-10-28T14:23:40.254" v="244" actId="20577"/>
          <ac:spMkLst>
            <pc:docMk/>
            <pc:sldMk cId="370312364" sldId="728"/>
            <ac:spMk id="12" creationId="{00000000-0000-0000-0000-000000000000}"/>
          </ac:spMkLst>
        </pc:spChg>
      </pc:sldChg>
      <pc:sldChg chg="modSp add ord">
        <pc:chgData name="Kari Owen" userId="fbeb4050-862b-4764-8695-116696bc2b04" providerId="ADAL" clId="{C0E77310-8C9B-461F-A49E-462AC87547A1}" dt="2019-10-28T19:25:14.136" v="1231" actId="948"/>
        <pc:sldMkLst>
          <pc:docMk/>
          <pc:sldMk cId="2649250085" sldId="729"/>
        </pc:sldMkLst>
        <pc:spChg chg="mod">
          <ac:chgData name="Kari Owen" userId="fbeb4050-862b-4764-8695-116696bc2b04" providerId="ADAL" clId="{C0E77310-8C9B-461F-A49E-462AC87547A1}" dt="2019-10-28T19:24:13.779" v="1188" actId="20577"/>
          <ac:spMkLst>
            <pc:docMk/>
            <pc:sldMk cId="2649250085" sldId="729"/>
            <ac:spMk id="4" creationId="{898F726D-6714-2F49-9002-9F47155202C2}"/>
          </ac:spMkLst>
        </pc:spChg>
        <pc:spChg chg="mod">
          <ac:chgData name="Kari Owen" userId="fbeb4050-862b-4764-8695-116696bc2b04" providerId="ADAL" clId="{C0E77310-8C9B-461F-A49E-462AC87547A1}" dt="2019-10-28T19:25:14.136" v="1231" actId="948"/>
          <ac:spMkLst>
            <pc:docMk/>
            <pc:sldMk cId="2649250085" sldId="729"/>
            <ac:spMk id="5" creationId="{5BE43F68-FB77-0245-9EA7-158197EE5BCB}"/>
          </ac:spMkLst>
        </pc:spChg>
      </pc:sldChg>
      <pc:sldChg chg="delSp modSp add ord">
        <pc:chgData name="Kari Owen" userId="fbeb4050-862b-4764-8695-116696bc2b04" providerId="ADAL" clId="{C0E77310-8C9B-461F-A49E-462AC87547A1}" dt="2019-10-29T15:24:42.975" v="1975" actId="207"/>
        <pc:sldMkLst>
          <pc:docMk/>
          <pc:sldMk cId="1455637563" sldId="730"/>
        </pc:sldMkLst>
        <pc:spChg chg="mod">
          <ac:chgData name="Kari Owen" userId="fbeb4050-862b-4764-8695-116696bc2b04" providerId="ADAL" clId="{C0E77310-8C9B-461F-A49E-462AC87547A1}" dt="2019-10-28T20:35:06.162" v="1812" actId="20577"/>
          <ac:spMkLst>
            <pc:docMk/>
            <pc:sldMk cId="1455637563" sldId="730"/>
            <ac:spMk id="2" creationId="{F0C2BF59-FD63-9E43-881D-71EEC78D1EC7}"/>
          </ac:spMkLst>
        </pc:spChg>
        <pc:spChg chg="mod">
          <ac:chgData name="Kari Owen" userId="fbeb4050-862b-4764-8695-116696bc2b04" providerId="ADAL" clId="{C0E77310-8C9B-461F-A49E-462AC87547A1}" dt="2019-10-28T20:38:10.703" v="1932" actId="20577"/>
          <ac:spMkLst>
            <pc:docMk/>
            <pc:sldMk cId="1455637563" sldId="730"/>
            <ac:spMk id="108" creationId="{00000000-0000-0000-0000-000000000000}"/>
          </ac:spMkLst>
        </pc:spChg>
        <pc:spChg chg="mod">
          <ac:chgData name="Kari Owen" userId="fbeb4050-862b-4764-8695-116696bc2b04" providerId="ADAL" clId="{C0E77310-8C9B-461F-A49E-462AC87547A1}" dt="2019-10-28T20:35:48.602" v="1891" actId="20577"/>
          <ac:spMkLst>
            <pc:docMk/>
            <pc:sldMk cId="1455637563" sldId="730"/>
            <ac:spMk id="161" creationId="{F812F3B2-53D9-4F8F-8B01-E54AB6B4791B}"/>
          </ac:spMkLst>
        </pc:spChg>
        <pc:spChg chg="mod">
          <ac:chgData name="Kari Owen" userId="fbeb4050-862b-4764-8695-116696bc2b04" providerId="ADAL" clId="{C0E77310-8C9B-461F-A49E-462AC87547A1}" dt="2019-10-28T20:38:09.663" v="1931" actId="20577"/>
          <ac:spMkLst>
            <pc:docMk/>
            <pc:sldMk cId="1455637563" sldId="730"/>
            <ac:spMk id="162" creationId="{A4F2DF50-001B-4FE9-87EB-076BFB8ADDB0}"/>
          </ac:spMkLst>
        </pc:spChg>
        <pc:spChg chg="mod">
          <ac:chgData name="Kari Owen" userId="fbeb4050-862b-4764-8695-116696bc2b04" providerId="ADAL" clId="{C0E77310-8C9B-461F-A49E-462AC87547A1}" dt="2019-10-28T20:38:07.098" v="1930" actId="20577"/>
          <ac:spMkLst>
            <pc:docMk/>
            <pc:sldMk cId="1455637563" sldId="730"/>
            <ac:spMk id="163" creationId="{49D93DAF-236A-4618-A9EB-F2795B91358D}"/>
          </ac:spMkLst>
        </pc:spChg>
        <pc:spChg chg="mod">
          <ac:chgData name="Kari Owen" userId="fbeb4050-862b-4764-8695-116696bc2b04" providerId="ADAL" clId="{C0E77310-8C9B-461F-A49E-462AC87547A1}" dt="2019-10-28T20:38:04.671" v="1929"/>
          <ac:spMkLst>
            <pc:docMk/>
            <pc:sldMk cId="1455637563" sldId="730"/>
            <ac:spMk id="164" creationId="{A1BB1D68-F7EE-400F-A35F-EA1E176DCD14}"/>
          </ac:spMkLst>
        </pc:spChg>
        <pc:grpChg chg="mod">
          <ac:chgData name="Kari Owen" userId="fbeb4050-862b-4764-8695-116696bc2b04" providerId="ADAL" clId="{C0E77310-8C9B-461F-A49E-462AC87547A1}" dt="2019-10-29T15:24:35.814" v="1970" actId="207"/>
          <ac:grpSpMkLst>
            <pc:docMk/>
            <pc:sldMk cId="1455637563" sldId="730"/>
            <ac:grpSpMk id="62" creationId="{00000000-0000-0000-0000-000000000000}"/>
          </ac:grpSpMkLst>
        </pc:grpChg>
        <pc:grpChg chg="mod">
          <ac:chgData name="Kari Owen" userId="fbeb4050-862b-4764-8695-116696bc2b04" providerId="ADAL" clId="{C0E77310-8C9B-461F-A49E-462AC87547A1}" dt="2019-10-29T15:24:37.480" v="1971" actId="207"/>
          <ac:grpSpMkLst>
            <pc:docMk/>
            <pc:sldMk cId="1455637563" sldId="730"/>
            <ac:grpSpMk id="113" creationId="{8A5FB843-4CCC-44C1-88FB-E1002B93349B}"/>
          </ac:grpSpMkLst>
        </pc:grpChg>
        <pc:grpChg chg="mod">
          <ac:chgData name="Kari Owen" userId="fbeb4050-862b-4764-8695-116696bc2b04" providerId="ADAL" clId="{C0E77310-8C9B-461F-A49E-462AC87547A1}" dt="2019-10-29T15:24:41.452" v="1974" actId="207"/>
          <ac:grpSpMkLst>
            <pc:docMk/>
            <pc:sldMk cId="1455637563" sldId="730"/>
            <ac:grpSpMk id="131" creationId="{0A1B6832-5D2B-498D-9035-3D27B9374496}"/>
          </ac:grpSpMkLst>
        </pc:grpChg>
        <pc:grpChg chg="mod">
          <ac:chgData name="Kari Owen" userId="fbeb4050-862b-4764-8695-116696bc2b04" providerId="ADAL" clId="{C0E77310-8C9B-461F-A49E-462AC87547A1}" dt="2019-10-29T15:24:42.975" v="1975" actId="207"/>
          <ac:grpSpMkLst>
            <pc:docMk/>
            <pc:sldMk cId="1455637563" sldId="730"/>
            <ac:grpSpMk id="146" creationId="{7CAE4DA2-A043-40EB-BAAE-7897746A3CF6}"/>
          </ac:grpSpMkLst>
        </pc:grpChg>
        <pc:picChg chg="del">
          <ac:chgData name="Kari Owen" userId="fbeb4050-862b-4764-8695-116696bc2b04" providerId="ADAL" clId="{C0E77310-8C9B-461F-A49E-462AC87547A1}" dt="2019-10-28T20:38:31.560" v="1936" actId="478"/>
          <ac:picMkLst>
            <pc:docMk/>
            <pc:sldMk cId="1455637563" sldId="730"/>
            <ac:picMk id="4" creationId="{4D9E518D-318B-4D37-B476-CD9375699B81}"/>
          </ac:picMkLst>
        </pc:picChg>
        <pc:picChg chg="del">
          <ac:chgData name="Kari Owen" userId="fbeb4050-862b-4764-8695-116696bc2b04" providerId="ADAL" clId="{C0E77310-8C9B-461F-A49E-462AC87547A1}" dt="2019-10-28T20:38:29.323" v="1933" actId="478"/>
          <ac:picMkLst>
            <pc:docMk/>
            <pc:sldMk cId="1455637563" sldId="730"/>
            <ac:picMk id="6" creationId="{A9581E8A-D119-4752-B7C8-924CD5B7EE67}"/>
          </ac:picMkLst>
        </pc:picChg>
        <pc:picChg chg="del">
          <ac:chgData name="Kari Owen" userId="fbeb4050-862b-4764-8695-116696bc2b04" providerId="ADAL" clId="{C0E77310-8C9B-461F-A49E-462AC87547A1}" dt="2019-10-28T20:38:30.220" v="1934" actId="478"/>
          <ac:picMkLst>
            <pc:docMk/>
            <pc:sldMk cId="1455637563" sldId="730"/>
            <ac:picMk id="8" creationId="{F3A88C41-E8AA-41CF-9C0A-4DD1E9F56C61}"/>
          </ac:picMkLst>
        </pc:picChg>
        <pc:picChg chg="del">
          <ac:chgData name="Kari Owen" userId="fbeb4050-862b-4764-8695-116696bc2b04" providerId="ADAL" clId="{C0E77310-8C9B-461F-A49E-462AC87547A1}" dt="2019-10-28T20:38:30.871" v="1935" actId="478"/>
          <ac:picMkLst>
            <pc:docMk/>
            <pc:sldMk cId="1455637563" sldId="730"/>
            <ac:picMk id="10" creationId="{0E45FAE5-7A4B-4066-A2E0-2636EC532C30}"/>
          </ac:picMkLst>
        </pc:picChg>
      </pc:sldChg>
    </pc:docChg>
  </pc:docChgLst>
  <pc:docChgLst>
    <pc:chgData name="Kari Owen" userId="fbeb4050-862b-4764-8695-116696bc2b04" providerId="ADAL" clId="{B560E253-3081-475F-982C-DEF23A4EEC1F}"/>
    <pc:docChg chg="modMainMaster">
      <pc:chgData name="Kari Owen" userId="fbeb4050-862b-4764-8695-116696bc2b04" providerId="ADAL" clId="{B560E253-3081-475F-982C-DEF23A4EEC1F}" dt="2019-12-04T06:00:08.672" v="133"/>
      <pc:docMkLst>
        <pc:docMk/>
      </pc:docMkLst>
      <pc:sldMasterChg chg="modSldLayout">
        <pc:chgData name="Kari Owen" userId="fbeb4050-862b-4764-8695-116696bc2b04" providerId="ADAL" clId="{B560E253-3081-475F-982C-DEF23A4EEC1F}" dt="2019-12-04T05:59:08.522" v="117"/>
        <pc:sldMasterMkLst>
          <pc:docMk/>
          <pc:sldMasterMk cId="3931096451" sldId="2147483672"/>
        </pc:sldMasterMkLst>
        <pc:sldLayoutChg chg="addSp modSp">
          <pc:chgData name="Kari Owen" userId="fbeb4050-862b-4764-8695-116696bc2b04" providerId="ADAL" clId="{B560E253-3081-475F-982C-DEF23A4EEC1F}" dt="2019-12-04T05:58:25.319" v="103"/>
          <pc:sldLayoutMkLst>
            <pc:docMk/>
            <pc:sldMasterMk cId="3931096451" sldId="2147483672"/>
            <pc:sldLayoutMk cId="481346337" sldId="2147483683"/>
          </pc:sldLayoutMkLst>
          <pc:picChg chg="add">
            <ac:chgData name="Kari Owen" userId="fbeb4050-862b-4764-8695-116696bc2b04" providerId="ADAL" clId="{B560E253-3081-475F-982C-DEF23A4EEC1F}" dt="2019-12-04T05:55:57.885" v="66"/>
            <ac:picMkLst>
              <pc:docMk/>
              <pc:sldMasterMk cId="3931096451" sldId="2147483672"/>
              <pc:sldLayoutMk cId="481346337" sldId="2147483683"/>
              <ac:picMk id="10" creationId="{D6744B7D-79E0-4E7D-912A-9C4A5D6A8948}"/>
            </ac:picMkLst>
          </pc:picChg>
          <pc:picChg chg="mod">
            <ac:chgData name="Kari Owen" userId="fbeb4050-862b-4764-8695-116696bc2b04" providerId="ADAL" clId="{B560E253-3081-475F-982C-DEF23A4EEC1F}" dt="2019-12-04T05:52:25.966" v="1" actId="1076"/>
            <ac:picMkLst>
              <pc:docMk/>
              <pc:sldMasterMk cId="3931096451" sldId="2147483672"/>
              <pc:sldLayoutMk cId="481346337" sldId="2147483683"/>
              <ac:picMk id="11" creationId="{41D7F77F-4DE2-1642-A09E-4CF3250FBD42}"/>
            </ac:picMkLst>
          </pc:picChg>
          <pc:picChg chg="add">
            <ac:chgData name="Kari Owen" userId="fbeb4050-862b-4764-8695-116696bc2b04" providerId="ADAL" clId="{B560E253-3081-475F-982C-DEF23A4EEC1F}" dt="2019-12-04T05:58:25.319" v="103"/>
            <ac:picMkLst>
              <pc:docMk/>
              <pc:sldMasterMk cId="3931096451" sldId="2147483672"/>
              <pc:sldLayoutMk cId="481346337" sldId="2147483683"/>
              <ac:picMk id="12" creationId="{E5550315-0CD6-4F38-A4E7-E9B11FDDA11E}"/>
            </ac:picMkLst>
          </pc:picChg>
        </pc:sldLayoutChg>
        <pc:sldLayoutChg chg="addSp modSp">
          <pc:chgData name="Kari Owen" userId="fbeb4050-862b-4764-8695-116696bc2b04" providerId="ADAL" clId="{B560E253-3081-475F-982C-DEF23A4EEC1F}" dt="2019-12-04T05:58:27.943" v="104"/>
          <pc:sldLayoutMkLst>
            <pc:docMk/>
            <pc:sldMasterMk cId="3931096451" sldId="2147483672"/>
            <pc:sldLayoutMk cId="1299147977" sldId="2147483684"/>
          </pc:sldLayoutMkLst>
          <pc:picChg chg="add">
            <ac:chgData name="Kari Owen" userId="fbeb4050-862b-4764-8695-116696bc2b04" providerId="ADAL" clId="{B560E253-3081-475F-982C-DEF23A4EEC1F}" dt="2019-12-04T05:56:01.601" v="67"/>
            <ac:picMkLst>
              <pc:docMk/>
              <pc:sldMasterMk cId="3931096451" sldId="2147483672"/>
              <pc:sldLayoutMk cId="1299147977" sldId="2147483684"/>
              <ac:picMk id="10" creationId="{DADEC1BF-A03B-4CA2-BBBE-AF02D0BCCF70}"/>
            </ac:picMkLst>
          </pc:picChg>
          <pc:picChg chg="add">
            <ac:chgData name="Kari Owen" userId="fbeb4050-862b-4764-8695-116696bc2b04" providerId="ADAL" clId="{B560E253-3081-475F-982C-DEF23A4EEC1F}" dt="2019-12-04T05:58:27.943" v="104"/>
            <ac:picMkLst>
              <pc:docMk/>
              <pc:sldMasterMk cId="3931096451" sldId="2147483672"/>
              <pc:sldLayoutMk cId="1299147977" sldId="2147483684"/>
              <ac:picMk id="11" creationId="{83B3CF56-F5E9-4BE2-B321-BAAF63A1FA36}"/>
            </ac:picMkLst>
          </pc:picChg>
          <pc:picChg chg="mod">
            <ac:chgData name="Kari Owen" userId="fbeb4050-862b-4764-8695-116696bc2b04" providerId="ADAL" clId="{B560E253-3081-475F-982C-DEF23A4EEC1F}" dt="2019-12-04T05:52:30.118" v="2" actId="1076"/>
            <ac:picMkLst>
              <pc:docMk/>
              <pc:sldMasterMk cId="3931096451" sldId="2147483672"/>
              <pc:sldLayoutMk cId="1299147977" sldId="2147483684"/>
              <ac:picMk id="14" creationId="{07391C05-C3B4-254A-BA08-F381E8320C65}"/>
            </ac:picMkLst>
          </pc:picChg>
        </pc:sldLayoutChg>
        <pc:sldLayoutChg chg="addSp modSp">
          <pc:chgData name="Kari Owen" userId="fbeb4050-862b-4764-8695-116696bc2b04" providerId="ADAL" clId="{B560E253-3081-475F-982C-DEF23A4EEC1F}" dt="2019-12-04T05:58:30.587" v="105"/>
          <pc:sldLayoutMkLst>
            <pc:docMk/>
            <pc:sldMasterMk cId="3931096451" sldId="2147483672"/>
            <pc:sldLayoutMk cId="815833021" sldId="2147483685"/>
          </pc:sldLayoutMkLst>
          <pc:picChg chg="add">
            <ac:chgData name="Kari Owen" userId="fbeb4050-862b-4764-8695-116696bc2b04" providerId="ADAL" clId="{B560E253-3081-475F-982C-DEF23A4EEC1F}" dt="2019-12-04T05:56:04.327" v="68"/>
            <ac:picMkLst>
              <pc:docMk/>
              <pc:sldMasterMk cId="3931096451" sldId="2147483672"/>
              <pc:sldLayoutMk cId="815833021" sldId="2147483685"/>
              <ac:picMk id="11" creationId="{7D717CA3-2215-4D20-8FE0-A182AA9E437D}"/>
            </ac:picMkLst>
          </pc:picChg>
          <pc:picChg chg="mod">
            <ac:chgData name="Kari Owen" userId="fbeb4050-862b-4764-8695-116696bc2b04" providerId="ADAL" clId="{B560E253-3081-475F-982C-DEF23A4EEC1F}" dt="2019-12-04T05:52:37.083" v="6" actId="1036"/>
            <ac:picMkLst>
              <pc:docMk/>
              <pc:sldMasterMk cId="3931096451" sldId="2147483672"/>
              <pc:sldLayoutMk cId="815833021" sldId="2147483685"/>
              <ac:picMk id="12" creationId="{2F90AF1F-729F-A546-998E-E79AECDFB7A1}"/>
            </ac:picMkLst>
          </pc:picChg>
          <pc:picChg chg="add">
            <ac:chgData name="Kari Owen" userId="fbeb4050-862b-4764-8695-116696bc2b04" providerId="ADAL" clId="{B560E253-3081-475F-982C-DEF23A4EEC1F}" dt="2019-12-04T05:58:30.587" v="105"/>
            <ac:picMkLst>
              <pc:docMk/>
              <pc:sldMasterMk cId="3931096451" sldId="2147483672"/>
              <pc:sldLayoutMk cId="815833021" sldId="2147483685"/>
              <ac:picMk id="14" creationId="{FFD3A01E-3FB0-417E-94F7-3041BB48D8F2}"/>
            </ac:picMkLst>
          </pc:picChg>
        </pc:sldLayoutChg>
        <pc:sldLayoutChg chg="addSp modSp">
          <pc:chgData name="Kari Owen" userId="fbeb4050-862b-4764-8695-116696bc2b04" providerId="ADAL" clId="{B560E253-3081-475F-982C-DEF23A4EEC1F}" dt="2019-12-04T05:58:35.155" v="106"/>
          <pc:sldLayoutMkLst>
            <pc:docMk/>
            <pc:sldMasterMk cId="3931096451" sldId="2147483672"/>
            <pc:sldLayoutMk cId="732065816" sldId="2147483687"/>
          </pc:sldLayoutMkLst>
          <pc:picChg chg="add">
            <ac:chgData name="Kari Owen" userId="fbeb4050-862b-4764-8695-116696bc2b04" providerId="ADAL" clId="{B560E253-3081-475F-982C-DEF23A4EEC1F}" dt="2019-12-04T05:56:09.738" v="69"/>
            <ac:picMkLst>
              <pc:docMk/>
              <pc:sldMasterMk cId="3931096451" sldId="2147483672"/>
              <pc:sldLayoutMk cId="732065816" sldId="2147483687"/>
              <ac:picMk id="10" creationId="{EE212595-4CEB-49EC-B214-126C79535D60}"/>
            </ac:picMkLst>
          </pc:picChg>
          <pc:picChg chg="mod">
            <ac:chgData name="Kari Owen" userId="fbeb4050-862b-4764-8695-116696bc2b04" providerId="ADAL" clId="{B560E253-3081-475F-982C-DEF23A4EEC1F}" dt="2019-12-04T05:52:43.009" v="8" actId="1076"/>
            <ac:picMkLst>
              <pc:docMk/>
              <pc:sldMasterMk cId="3931096451" sldId="2147483672"/>
              <pc:sldLayoutMk cId="732065816" sldId="2147483687"/>
              <ac:picMk id="12" creationId="{930C98E0-3846-344D-B4C0-72416E01161C}"/>
            </ac:picMkLst>
          </pc:picChg>
          <pc:picChg chg="add">
            <ac:chgData name="Kari Owen" userId="fbeb4050-862b-4764-8695-116696bc2b04" providerId="ADAL" clId="{B560E253-3081-475F-982C-DEF23A4EEC1F}" dt="2019-12-04T05:58:35.155" v="106"/>
            <ac:picMkLst>
              <pc:docMk/>
              <pc:sldMasterMk cId="3931096451" sldId="2147483672"/>
              <pc:sldLayoutMk cId="732065816" sldId="2147483687"/>
              <ac:picMk id="13" creationId="{7C82B6BA-E719-4C08-BAA4-64C8539FFCE0}"/>
            </ac:picMkLst>
          </pc:picChg>
        </pc:sldLayoutChg>
        <pc:sldLayoutChg chg="addSp delSp modSp">
          <pc:chgData name="Kari Owen" userId="fbeb4050-862b-4764-8695-116696bc2b04" providerId="ADAL" clId="{B560E253-3081-475F-982C-DEF23A4EEC1F}" dt="2019-12-04T05:58:37.638" v="107"/>
          <pc:sldLayoutMkLst>
            <pc:docMk/>
            <pc:sldMasterMk cId="3931096451" sldId="2147483672"/>
            <pc:sldLayoutMk cId="2503185265" sldId="2147483688"/>
          </pc:sldLayoutMkLst>
          <pc:picChg chg="add del">
            <ac:chgData name="Kari Owen" userId="fbeb4050-862b-4764-8695-116696bc2b04" providerId="ADAL" clId="{B560E253-3081-475F-982C-DEF23A4EEC1F}" dt="2019-12-04T05:56:14.688" v="71"/>
            <ac:picMkLst>
              <pc:docMk/>
              <pc:sldMasterMk cId="3931096451" sldId="2147483672"/>
              <pc:sldLayoutMk cId="2503185265" sldId="2147483688"/>
              <ac:picMk id="10" creationId="{181FE194-8CEC-4F26-A1A7-6E0102AD8760}"/>
            </ac:picMkLst>
          </pc:picChg>
          <pc:picChg chg="mod">
            <ac:chgData name="Kari Owen" userId="fbeb4050-862b-4764-8695-116696bc2b04" providerId="ADAL" clId="{B560E253-3081-475F-982C-DEF23A4EEC1F}" dt="2019-12-04T05:52:46.417" v="9" actId="1076"/>
            <ac:picMkLst>
              <pc:docMk/>
              <pc:sldMasterMk cId="3931096451" sldId="2147483672"/>
              <pc:sldLayoutMk cId="2503185265" sldId="2147483688"/>
              <ac:picMk id="14" creationId="{C6DB4B3F-C227-3449-AFE5-4E29CBAEAFF4}"/>
            </ac:picMkLst>
          </pc:picChg>
          <pc:picChg chg="add">
            <ac:chgData name="Kari Owen" userId="fbeb4050-862b-4764-8695-116696bc2b04" providerId="ADAL" clId="{B560E253-3081-475F-982C-DEF23A4EEC1F}" dt="2019-12-04T05:56:16.974" v="72"/>
            <ac:picMkLst>
              <pc:docMk/>
              <pc:sldMasterMk cId="3931096451" sldId="2147483672"/>
              <pc:sldLayoutMk cId="2503185265" sldId="2147483688"/>
              <ac:picMk id="15" creationId="{2290D65C-0EE7-456D-A16C-3EB7517CA520}"/>
            </ac:picMkLst>
          </pc:picChg>
          <pc:picChg chg="add">
            <ac:chgData name="Kari Owen" userId="fbeb4050-862b-4764-8695-116696bc2b04" providerId="ADAL" clId="{B560E253-3081-475F-982C-DEF23A4EEC1F}" dt="2019-12-04T05:58:37.638" v="107"/>
            <ac:picMkLst>
              <pc:docMk/>
              <pc:sldMasterMk cId="3931096451" sldId="2147483672"/>
              <pc:sldLayoutMk cId="2503185265" sldId="2147483688"/>
              <ac:picMk id="16" creationId="{07439C2E-A8A3-483C-9CBA-5700429310F3}"/>
            </ac:picMkLst>
          </pc:picChg>
        </pc:sldLayoutChg>
        <pc:sldLayoutChg chg="addSp delSp modSp">
          <pc:chgData name="Kari Owen" userId="fbeb4050-862b-4764-8695-116696bc2b04" providerId="ADAL" clId="{B560E253-3081-475F-982C-DEF23A4EEC1F}" dt="2019-12-04T05:58:40.663" v="108"/>
          <pc:sldLayoutMkLst>
            <pc:docMk/>
            <pc:sldMasterMk cId="3931096451" sldId="2147483672"/>
            <pc:sldLayoutMk cId="2137628336" sldId="2147483689"/>
          </pc:sldLayoutMkLst>
          <pc:picChg chg="add del">
            <ac:chgData name="Kari Owen" userId="fbeb4050-862b-4764-8695-116696bc2b04" providerId="ADAL" clId="{B560E253-3081-475F-982C-DEF23A4EEC1F}" dt="2019-12-04T05:56:21.324" v="74"/>
            <ac:picMkLst>
              <pc:docMk/>
              <pc:sldMasterMk cId="3931096451" sldId="2147483672"/>
              <pc:sldLayoutMk cId="2137628336" sldId="2147483689"/>
              <ac:picMk id="6" creationId="{1BFEF4B0-9C44-491B-AE01-D17C2F0452FD}"/>
            </ac:picMkLst>
          </pc:picChg>
          <pc:picChg chg="mod">
            <ac:chgData name="Kari Owen" userId="fbeb4050-862b-4764-8695-116696bc2b04" providerId="ADAL" clId="{B560E253-3081-475F-982C-DEF23A4EEC1F}" dt="2019-12-04T05:52:52.573" v="10" actId="1076"/>
            <ac:picMkLst>
              <pc:docMk/>
              <pc:sldMasterMk cId="3931096451" sldId="2147483672"/>
              <pc:sldLayoutMk cId="2137628336" sldId="2147483689"/>
              <ac:picMk id="10" creationId="{E2633512-D63C-AC45-9FF5-D690451B7012}"/>
            </ac:picMkLst>
          </pc:picChg>
          <pc:picChg chg="add">
            <ac:chgData name="Kari Owen" userId="fbeb4050-862b-4764-8695-116696bc2b04" providerId="ADAL" clId="{B560E253-3081-475F-982C-DEF23A4EEC1F}" dt="2019-12-04T05:56:23.118" v="75"/>
            <ac:picMkLst>
              <pc:docMk/>
              <pc:sldMasterMk cId="3931096451" sldId="2147483672"/>
              <pc:sldLayoutMk cId="2137628336" sldId="2147483689"/>
              <ac:picMk id="11" creationId="{41A900A1-CCF6-44E3-8303-B24CB2C20471}"/>
            </ac:picMkLst>
          </pc:picChg>
          <pc:picChg chg="add">
            <ac:chgData name="Kari Owen" userId="fbeb4050-862b-4764-8695-116696bc2b04" providerId="ADAL" clId="{B560E253-3081-475F-982C-DEF23A4EEC1F}" dt="2019-12-04T05:58:40.663" v="108"/>
            <ac:picMkLst>
              <pc:docMk/>
              <pc:sldMasterMk cId="3931096451" sldId="2147483672"/>
              <pc:sldLayoutMk cId="2137628336" sldId="2147483689"/>
              <ac:picMk id="12" creationId="{0993EE94-8F9E-456C-A1EE-B2E6B08A08F8}"/>
            </ac:picMkLst>
          </pc:picChg>
        </pc:sldLayoutChg>
        <pc:sldLayoutChg chg="addSp modSp">
          <pc:chgData name="Kari Owen" userId="fbeb4050-862b-4764-8695-116696bc2b04" providerId="ADAL" clId="{B560E253-3081-475F-982C-DEF23A4EEC1F}" dt="2019-12-04T05:58:43.676" v="109"/>
          <pc:sldLayoutMkLst>
            <pc:docMk/>
            <pc:sldMasterMk cId="3931096451" sldId="2147483672"/>
            <pc:sldLayoutMk cId="409058428" sldId="2147483690"/>
          </pc:sldLayoutMkLst>
          <pc:picChg chg="mod">
            <ac:chgData name="Kari Owen" userId="fbeb4050-862b-4764-8695-116696bc2b04" providerId="ADAL" clId="{B560E253-3081-475F-982C-DEF23A4EEC1F}" dt="2019-12-04T05:52:58.877" v="12" actId="1076"/>
            <ac:picMkLst>
              <pc:docMk/>
              <pc:sldMasterMk cId="3931096451" sldId="2147483672"/>
              <pc:sldLayoutMk cId="409058428" sldId="2147483690"/>
              <ac:picMk id="11" creationId="{D645B98C-D476-7B4D-80BE-41079F15AF90}"/>
            </ac:picMkLst>
          </pc:picChg>
          <pc:picChg chg="add">
            <ac:chgData name="Kari Owen" userId="fbeb4050-862b-4764-8695-116696bc2b04" providerId="ADAL" clId="{B560E253-3081-475F-982C-DEF23A4EEC1F}" dt="2019-12-04T05:56:26.356" v="76"/>
            <ac:picMkLst>
              <pc:docMk/>
              <pc:sldMasterMk cId="3931096451" sldId="2147483672"/>
              <pc:sldLayoutMk cId="409058428" sldId="2147483690"/>
              <ac:picMk id="12" creationId="{91BD24C6-251B-40B2-8856-89A57867D4B5}"/>
            </ac:picMkLst>
          </pc:picChg>
          <pc:picChg chg="add">
            <ac:chgData name="Kari Owen" userId="fbeb4050-862b-4764-8695-116696bc2b04" providerId="ADAL" clId="{B560E253-3081-475F-982C-DEF23A4EEC1F}" dt="2019-12-04T05:58:43.676" v="109"/>
            <ac:picMkLst>
              <pc:docMk/>
              <pc:sldMasterMk cId="3931096451" sldId="2147483672"/>
              <pc:sldLayoutMk cId="409058428" sldId="2147483690"/>
              <ac:picMk id="13" creationId="{02022476-8AAB-463A-B343-CAF8DC32FED9}"/>
            </ac:picMkLst>
          </pc:picChg>
        </pc:sldLayoutChg>
        <pc:sldLayoutChg chg="addSp modSp">
          <pc:chgData name="Kari Owen" userId="fbeb4050-862b-4764-8695-116696bc2b04" providerId="ADAL" clId="{B560E253-3081-475F-982C-DEF23A4EEC1F}" dt="2019-12-04T05:58:48.322" v="110"/>
          <pc:sldLayoutMkLst>
            <pc:docMk/>
            <pc:sldMasterMk cId="3931096451" sldId="2147483672"/>
            <pc:sldLayoutMk cId="2774618124" sldId="2147483693"/>
          </pc:sldLayoutMkLst>
          <pc:picChg chg="add">
            <ac:chgData name="Kari Owen" userId="fbeb4050-862b-4764-8695-116696bc2b04" providerId="ADAL" clId="{B560E253-3081-475F-982C-DEF23A4EEC1F}" dt="2019-12-04T05:56:32.020" v="77"/>
            <ac:picMkLst>
              <pc:docMk/>
              <pc:sldMasterMk cId="3931096451" sldId="2147483672"/>
              <pc:sldLayoutMk cId="2774618124" sldId="2147483693"/>
              <ac:picMk id="10" creationId="{6A533EE0-45CF-4ED5-BEDF-7456E7EA3020}"/>
            </ac:picMkLst>
          </pc:picChg>
          <pc:picChg chg="mod">
            <ac:chgData name="Kari Owen" userId="fbeb4050-862b-4764-8695-116696bc2b04" providerId="ADAL" clId="{B560E253-3081-475F-982C-DEF23A4EEC1F}" dt="2019-12-04T05:53:05.918" v="15" actId="1076"/>
            <ac:picMkLst>
              <pc:docMk/>
              <pc:sldMasterMk cId="3931096451" sldId="2147483672"/>
              <pc:sldLayoutMk cId="2774618124" sldId="2147483693"/>
              <ac:picMk id="12" creationId="{B27B5813-6EF0-254A-BD56-2007FAFECA08}"/>
            </ac:picMkLst>
          </pc:picChg>
          <pc:picChg chg="add">
            <ac:chgData name="Kari Owen" userId="fbeb4050-862b-4764-8695-116696bc2b04" providerId="ADAL" clId="{B560E253-3081-475F-982C-DEF23A4EEC1F}" dt="2019-12-04T05:58:48.322" v="110"/>
            <ac:picMkLst>
              <pc:docMk/>
              <pc:sldMasterMk cId="3931096451" sldId="2147483672"/>
              <pc:sldLayoutMk cId="2774618124" sldId="2147483693"/>
              <ac:picMk id="13" creationId="{90D27B67-C8C4-418A-9D7F-871D52A1C4F1}"/>
            </ac:picMkLst>
          </pc:picChg>
        </pc:sldLayoutChg>
        <pc:sldLayoutChg chg="addSp modSp">
          <pc:chgData name="Kari Owen" userId="fbeb4050-862b-4764-8695-116696bc2b04" providerId="ADAL" clId="{B560E253-3081-475F-982C-DEF23A4EEC1F}" dt="2019-12-04T05:58:51.226" v="111"/>
          <pc:sldLayoutMkLst>
            <pc:docMk/>
            <pc:sldMasterMk cId="3931096451" sldId="2147483672"/>
            <pc:sldLayoutMk cId="3457058402" sldId="2147483694"/>
          </pc:sldLayoutMkLst>
          <pc:picChg chg="add">
            <ac:chgData name="Kari Owen" userId="fbeb4050-862b-4764-8695-116696bc2b04" providerId="ADAL" clId="{B560E253-3081-475F-982C-DEF23A4EEC1F}" dt="2019-12-04T05:56:34.886" v="78"/>
            <ac:picMkLst>
              <pc:docMk/>
              <pc:sldMasterMk cId="3931096451" sldId="2147483672"/>
              <pc:sldLayoutMk cId="3457058402" sldId="2147483694"/>
              <ac:picMk id="10" creationId="{7791ACE8-86E0-477D-9EEC-F8742CCD0B32}"/>
            </ac:picMkLst>
          </pc:picChg>
          <pc:picChg chg="mod">
            <ac:chgData name="Kari Owen" userId="fbeb4050-862b-4764-8695-116696bc2b04" providerId="ADAL" clId="{B560E253-3081-475F-982C-DEF23A4EEC1F}" dt="2019-12-04T05:53:12.227" v="17" actId="1076"/>
            <ac:picMkLst>
              <pc:docMk/>
              <pc:sldMasterMk cId="3931096451" sldId="2147483672"/>
              <pc:sldLayoutMk cId="3457058402" sldId="2147483694"/>
              <ac:picMk id="12" creationId="{E9BF7157-7BF7-BE4D-A439-BB1864D10D7A}"/>
            </ac:picMkLst>
          </pc:picChg>
          <pc:picChg chg="add">
            <ac:chgData name="Kari Owen" userId="fbeb4050-862b-4764-8695-116696bc2b04" providerId="ADAL" clId="{B560E253-3081-475F-982C-DEF23A4EEC1F}" dt="2019-12-04T05:58:51.226" v="111"/>
            <ac:picMkLst>
              <pc:docMk/>
              <pc:sldMasterMk cId="3931096451" sldId="2147483672"/>
              <pc:sldLayoutMk cId="3457058402" sldId="2147483694"/>
              <ac:picMk id="13" creationId="{4A63E0D2-3252-4893-BAD6-4A412FEFBE13}"/>
            </ac:picMkLst>
          </pc:picChg>
        </pc:sldLayoutChg>
        <pc:sldLayoutChg chg="addSp modSp">
          <pc:chgData name="Kari Owen" userId="fbeb4050-862b-4764-8695-116696bc2b04" providerId="ADAL" clId="{B560E253-3081-475F-982C-DEF23A4EEC1F}" dt="2019-12-04T05:58:53.491" v="112"/>
          <pc:sldLayoutMkLst>
            <pc:docMk/>
            <pc:sldMasterMk cId="3931096451" sldId="2147483672"/>
            <pc:sldLayoutMk cId="284035620" sldId="2147483696"/>
          </pc:sldLayoutMkLst>
          <pc:picChg chg="add">
            <ac:chgData name="Kari Owen" userId="fbeb4050-862b-4764-8695-116696bc2b04" providerId="ADAL" clId="{B560E253-3081-475F-982C-DEF23A4EEC1F}" dt="2019-12-04T05:56:37.969" v="79"/>
            <ac:picMkLst>
              <pc:docMk/>
              <pc:sldMasterMk cId="3931096451" sldId="2147483672"/>
              <pc:sldLayoutMk cId="284035620" sldId="2147483696"/>
              <ac:picMk id="5" creationId="{0CDD29BA-B1AB-4718-9E3F-73869DB02F0B}"/>
            </ac:picMkLst>
          </pc:picChg>
          <pc:picChg chg="mod">
            <ac:chgData name="Kari Owen" userId="fbeb4050-862b-4764-8695-116696bc2b04" providerId="ADAL" clId="{B560E253-3081-475F-982C-DEF23A4EEC1F}" dt="2019-12-04T05:53:17.203" v="19" actId="1076"/>
            <ac:picMkLst>
              <pc:docMk/>
              <pc:sldMasterMk cId="3931096451" sldId="2147483672"/>
              <pc:sldLayoutMk cId="284035620" sldId="2147483696"/>
              <ac:picMk id="7" creationId="{18AABBB1-7A26-0742-87D1-69CE8074ECEE}"/>
            </ac:picMkLst>
          </pc:picChg>
          <pc:picChg chg="add">
            <ac:chgData name="Kari Owen" userId="fbeb4050-862b-4764-8695-116696bc2b04" providerId="ADAL" clId="{B560E253-3081-475F-982C-DEF23A4EEC1F}" dt="2019-12-04T05:58:53.491" v="112"/>
            <ac:picMkLst>
              <pc:docMk/>
              <pc:sldMasterMk cId="3931096451" sldId="2147483672"/>
              <pc:sldLayoutMk cId="284035620" sldId="2147483696"/>
              <ac:picMk id="8" creationId="{F5E6D897-72CF-4F85-9C59-E17CDCCF1C1C}"/>
            </ac:picMkLst>
          </pc:picChg>
        </pc:sldLayoutChg>
        <pc:sldLayoutChg chg="addSp modSp">
          <pc:chgData name="Kari Owen" userId="fbeb4050-862b-4764-8695-116696bc2b04" providerId="ADAL" clId="{B560E253-3081-475F-982C-DEF23A4EEC1F}" dt="2019-12-04T05:58:55.920" v="113"/>
          <pc:sldLayoutMkLst>
            <pc:docMk/>
            <pc:sldMasterMk cId="3931096451" sldId="2147483672"/>
            <pc:sldLayoutMk cId="3290986657" sldId="2147483697"/>
          </pc:sldLayoutMkLst>
          <pc:picChg chg="add">
            <ac:chgData name="Kari Owen" userId="fbeb4050-862b-4764-8695-116696bc2b04" providerId="ADAL" clId="{B560E253-3081-475F-982C-DEF23A4EEC1F}" dt="2019-12-04T05:56:41.016" v="80"/>
            <ac:picMkLst>
              <pc:docMk/>
              <pc:sldMasterMk cId="3931096451" sldId="2147483672"/>
              <pc:sldLayoutMk cId="3290986657" sldId="2147483697"/>
              <ac:picMk id="9" creationId="{4831312B-291A-4C1C-B49C-7C6CCA443D56}"/>
            </ac:picMkLst>
          </pc:picChg>
          <pc:picChg chg="add">
            <ac:chgData name="Kari Owen" userId="fbeb4050-862b-4764-8695-116696bc2b04" providerId="ADAL" clId="{B560E253-3081-475F-982C-DEF23A4EEC1F}" dt="2019-12-04T05:58:55.920" v="113"/>
            <ac:picMkLst>
              <pc:docMk/>
              <pc:sldMasterMk cId="3931096451" sldId="2147483672"/>
              <pc:sldLayoutMk cId="3290986657" sldId="2147483697"/>
              <ac:picMk id="11" creationId="{92E262B1-19DE-4687-A36E-AF7A6E2925B4}"/>
            </ac:picMkLst>
          </pc:picChg>
          <pc:picChg chg="mod">
            <ac:chgData name="Kari Owen" userId="fbeb4050-862b-4764-8695-116696bc2b04" providerId="ADAL" clId="{B560E253-3081-475F-982C-DEF23A4EEC1F}" dt="2019-12-04T05:53:23.507" v="21" actId="1036"/>
            <ac:picMkLst>
              <pc:docMk/>
              <pc:sldMasterMk cId="3931096451" sldId="2147483672"/>
              <pc:sldLayoutMk cId="3290986657" sldId="2147483697"/>
              <ac:picMk id="12" creationId="{0D2E03B4-7468-7B45-BB0F-3369B7BBD5BD}"/>
            </ac:picMkLst>
          </pc:picChg>
        </pc:sldLayoutChg>
        <pc:sldLayoutChg chg="addSp modSp">
          <pc:chgData name="Kari Owen" userId="fbeb4050-862b-4764-8695-116696bc2b04" providerId="ADAL" clId="{B560E253-3081-475F-982C-DEF23A4EEC1F}" dt="2019-12-04T05:58:58.006" v="114"/>
          <pc:sldLayoutMkLst>
            <pc:docMk/>
            <pc:sldMasterMk cId="3931096451" sldId="2147483672"/>
            <pc:sldLayoutMk cId="4087558218" sldId="2147483698"/>
          </pc:sldLayoutMkLst>
          <pc:picChg chg="add">
            <ac:chgData name="Kari Owen" userId="fbeb4050-862b-4764-8695-116696bc2b04" providerId="ADAL" clId="{B560E253-3081-475F-982C-DEF23A4EEC1F}" dt="2019-12-04T05:56:46.084" v="81"/>
            <ac:picMkLst>
              <pc:docMk/>
              <pc:sldMasterMk cId="3931096451" sldId="2147483672"/>
              <pc:sldLayoutMk cId="4087558218" sldId="2147483698"/>
              <ac:picMk id="9" creationId="{6E7C4316-EC93-4F78-B11A-880B724561DC}"/>
            </ac:picMkLst>
          </pc:picChg>
          <pc:picChg chg="mod">
            <ac:chgData name="Kari Owen" userId="fbeb4050-862b-4764-8695-116696bc2b04" providerId="ADAL" clId="{B560E253-3081-475F-982C-DEF23A4EEC1F}" dt="2019-12-04T05:53:29.382" v="24" actId="1036"/>
            <ac:picMkLst>
              <pc:docMk/>
              <pc:sldMasterMk cId="3931096451" sldId="2147483672"/>
              <pc:sldLayoutMk cId="4087558218" sldId="2147483698"/>
              <ac:picMk id="11" creationId="{50A422F5-A39C-C14B-8805-EF954CABF5BA}"/>
            </ac:picMkLst>
          </pc:picChg>
          <pc:picChg chg="add">
            <ac:chgData name="Kari Owen" userId="fbeb4050-862b-4764-8695-116696bc2b04" providerId="ADAL" clId="{B560E253-3081-475F-982C-DEF23A4EEC1F}" dt="2019-12-04T05:58:58.006" v="114"/>
            <ac:picMkLst>
              <pc:docMk/>
              <pc:sldMasterMk cId="3931096451" sldId="2147483672"/>
              <pc:sldLayoutMk cId="4087558218" sldId="2147483698"/>
              <ac:picMk id="12" creationId="{E33D726C-39C4-4A73-A47D-33B69A191E98}"/>
            </ac:picMkLst>
          </pc:picChg>
        </pc:sldLayoutChg>
        <pc:sldLayoutChg chg="addSp modSp">
          <pc:chgData name="Kari Owen" userId="fbeb4050-862b-4764-8695-116696bc2b04" providerId="ADAL" clId="{B560E253-3081-475F-982C-DEF23A4EEC1F}" dt="2019-12-04T05:59:00.580" v="115"/>
          <pc:sldLayoutMkLst>
            <pc:docMk/>
            <pc:sldMasterMk cId="3931096451" sldId="2147483672"/>
            <pc:sldLayoutMk cId="2198108651" sldId="2147483699"/>
          </pc:sldLayoutMkLst>
          <pc:picChg chg="add">
            <ac:chgData name="Kari Owen" userId="fbeb4050-862b-4764-8695-116696bc2b04" providerId="ADAL" clId="{B560E253-3081-475F-982C-DEF23A4EEC1F}" dt="2019-12-04T05:56:49.859" v="82"/>
            <ac:picMkLst>
              <pc:docMk/>
              <pc:sldMasterMk cId="3931096451" sldId="2147483672"/>
              <pc:sldLayoutMk cId="2198108651" sldId="2147483699"/>
              <ac:picMk id="5" creationId="{5DEDC550-7418-4E14-A81A-85DD82FD4B08}"/>
            </ac:picMkLst>
          </pc:picChg>
          <pc:picChg chg="mod">
            <ac:chgData name="Kari Owen" userId="fbeb4050-862b-4764-8695-116696bc2b04" providerId="ADAL" clId="{B560E253-3081-475F-982C-DEF23A4EEC1F}" dt="2019-12-04T05:53:33.919" v="25" actId="1076"/>
            <ac:picMkLst>
              <pc:docMk/>
              <pc:sldMasterMk cId="3931096451" sldId="2147483672"/>
              <pc:sldLayoutMk cId="2198108651" sldId="2147483699"/>
              <ac:picMk id="7" creationId="{F4A1ED8C-C8D2-3D4E-BB40-556651314D9C}"/>
            </ac:picMkLst>
          </pc:picChg>
          <pc:picChg chg="add">
            <ac:chgData name="Kari Owen" userId="fbeb4050-862b-4764-8695-116696bc2b04" providerId="ADAL" clId="{B560E253-3081-475F-982C-DEF23A4EEC1F}" dt="2019-12-04T05:59:00.580" v="115"/>
            <ac:picMkLst>
              <pc:docMk/>
              <pc:sldMasterMk cId="3931096451" sldId="2147483672"/>
              <pc:sldLayoutMk cId="2198108651" sldId="2147483699"/>
              <ac:picMk id="8" creationId="{316F6F82-C9AF-47A2-99BF-206BEF86ABAD}"/>
            </ac:picMkLst>
          </pc:picChg>
        </pc:sldLayoutChg>
        <pc:sldLayoutChg chg="addSp modSp">
          <pc:chgData name="Kari Owen" userId="fbeb4050-862b-4764-8695-116696bc2b04" providerId="ADAL" clId="{B560E253-3081-475F-982C-DEF23A4EEC1F}" dt="2019-12-04T05:59:06.232" v="116"/>
          <pc:sldLayoutMkLst>
            <pc:docMk/>
            <pc:sldMasterMk cId="3931096451" sldId="2147483672"/>
            <pc:sldLayoutMk cId="3172185345" sldId="2147483702"/>
          </pc:sldLayoutMkLst>
          <pc:picChg chg="mod">
            <ac:chgData name="Kari Owen" userId="fbeb4050-862b-4764-8695-116696bc2b04" providerId="ADAL" clId="{B560E253-3081-475F-982C-DEF23A4EEC1F}" dt="2019-12-04T05:53:41.030" v="28" actId="1036"/>
            <ac:picMkLst>
              <pc:docMk/>
              <pc:sldMasterMk cId="3931096451" sldId="2147483672"/>
              <pc:sldLayoutMk cId="3172185345" sldId="2147483702"/>
              <ac:picMk id="7" creationId="{7BA725E2-4468-244D-804F-9ED04E99FD95}"/>
            </ac:picMkLst>
          </pc:picChg>
          <pc:picChg chg="add">
            <ac:chgData name="Kari Owen" userId="fbeb4050-862b-4764-8695-116696bc2b04" providerId="ADAL" clId="{B560E253-3081-475F-982C-DEF23A4EEC1F}" dt="2019-12-04T05:56:54.705" v="83"/>
            <ac:picMkLst>
              <pc:docMk/>
              <pc:sldMasterMk cId="3931096451" sldId="2147483672"/>
              <pc:sldLayoutMk cId="3172185345" sldId="2147483702"/>
              <ac:picMk id="8" creationId="{0278D047-61DC-45ED-8364-DD603867955E}"/>
            </ac:picMkLst>
          </pc:picChg>
          <pc:picChg chg="add">
            <ac:chgData name="Kari Owen" userId="fbeb4050-862b-4764-8695-116696bc2b04" providerId="ADAL" clId="{B560E253-3081-475F-982C-DEF23A4EEC1F}" dt="2019-12-04T05:59:06.232" v="116"/>
            <ac:picMkLst>
              <pc:docMk/>
              <pc:sldMasterMk cId="3931096451" sldId="2147483672"/>
              <pc:sldLayoutMk cId="3172185345" sldId="2147483702"/>
              <ac:picMk id="9" creationId="{5BE2100B-5B65-4338-B76E-D3A98C6368D0}"/>
            </ac:picMkLst>
          </pc:picChg>
        </pc:sldLayoutChg>
        <pc:sldLayoutChg chg="addSp modSp">
          <pc:chgData name="Kari Owen" userId="fbeb4050-862b-4764-8695-116696bc2b04" providerId="ADAL" clId="{B560E253-3081-475F-982C-DEF23A4EEC1F}" dt="2019-12-04T05:59:08.522" v="117"/>
          <pc:sldLayoutMkLst>
            <pc:docMk/>
            <pc:sldMasterMk cId="3931096451" sldId="2147483672"/>
            <pc:sldLayoutMk cId="2158638123" sldId="2147483703"/>
          </pc:sldLayoutMkLst>
          <pc:picChg chg="mod">
            <ac:chgData name="Kari Owen" userId="fbeb4050-862b-4764-8695-116696bc2b04" providerId="ADAL" clId="{B560E253-3081-475F-982C-DEF23A4EEC1F}" dt="2019-12-04T05:53:45.472" v="29" actId="1076"/>
            <ac:picMkLst>
              <pc:docMk/>
              <pc:sldMasterMk cId="3931096451" sldId="2147483672"/>
              <pc:sldLayoutMk cId="2158638123" sldId="2147483703"/>
              <ac:picMk id="6" creationId="{33E49618-7FB4-7B45-AE11-0771D065980A}"/>
            </ac:picMkLst>
          </pc:picChg>
          <pc:picChg chg="add">
            <ac:chgData name="Kari Owen" userId="fbeb4050-862b-4764-8695-116696bc2b04" providerId="ADAL" clId="{B560E253-3081-475F-982C-DEF23A4EEC1F}" dt="2019-12-04T05:56:57.698" v="84"/>
            <ac:picMkLst>
              <pc:docMk/>
              <pc:sldMasterMk cId="3931096451" sldId="2147483672"/>
              <pc:sldLayoutMk cId="2158638123" sldId="2147483703"/>
              <ac:picMk id="7" creationId="{AA0F92AE-BB92-4197-8A34-9447119F30E7}"/>
            </ac:picMkLst>
          </pc:picChg>
          <pc:picChg chg="add">
            <ac:chgData name="Kari Owen" userId="fbeb4050-862b-4764-8695-116696bc2b04" providerId="ADAL" clId="{B560E253-3081-475F-982C-DEF23A4EEC1F}" dt="2019-12-04T05:59:08.522" v="117"/>
            <ac:picMkLst>
              <pc:docMk/>
              <pc:sldMasterMk cId="3931096451" sldId="2147483672"/>
              <pc:sldLayoutMk cId="2158638123" sldId="2147483703"/>
              <ac:picMk id="8" creationId="{32CBCFD4-4CE6-4A4A-B021-2CF3A0BA9A99}"/>
            </ac:picMkLst>
          </pc:picChg>
        </pc:sldLayoutChg>
      </pc:sldMasterChg>
      <pc:sldMasterChg chg="modSldLayout">
        <pc:chgData name="Kari Owen" userId="fbeb4050-862b-4764-8695-116696bc2b04" providerId="ADAL" clId="{B560E253-3081-475F-982C-DEF23A4EEC1F}" dt="2019-12-04T06:00:08.672" v="133"/>
        <pc:sldMasterMkLst>
          <pc:docMk/>
          <pc:sldMasterMk cId="173473586" sldId="2147483706"/>
        </pc:sldMasterMkLst>
        <pc:sldLayoutChg chg="addSp modSp">
          <pc:chgData name="Kari Owen" userId="fbeb4050-862b-4764-8695-116696bc2b04" providerId="ADAL" clId="{B560E253-3081-475F-982C-DEF23A4EEC1F}" dt="2019-12-04T05:59:18.445" v="118"/>
          <pc:sldLayoutMkLst>
            <pc:docMk/>
            <pc:sldMasterMk cId="173473586" sldId="2147483706"/>
            <pc:sldLayoutMk cId="3733834262" sldId="2147483717"/>
          </pc:sldLayoutMkLst>
          <pc:picChg chg="add">
            <ac:chgData name="Kari Owen" userId="fbeb4050-862b-4764-8695-116696bc2b04" providerId="ADAL" clId="{B560E253-3081-475F-982C-DEF23A4EEC1F}" dt="2019-12-04T05:57:07.162" v="85"/>
            <ac:picMkLst>
              <pc:docMk/>
              <pc:sldMasterMk cId="173473586" sldId="2147483706"/>
              <pc:sldLayoutMk cId="3733834262" sldId="2147483717"/>
              <ac:picMk id="10" creationId="{3256BA93-B9A6-46A2-B464-DEDA2314E881}"/>
            </ac:picMkLst>
          </pc:picChg>
          <pc:picChg chg="mod">
            <ac:chgData name="Kari Owen" userId="fbeb4050-862b-4764-8695-116696bc2b04" providerId="ADAL" clId="{B560E253-3081-475F-982C-DEF23A4EEC1F}" dt="2019-12-04T05:53:59.247" v="31" actId="1036"/>
            <ac:picMkLst>
              <pc:docMk/>
              <pc:sldMasterMk cId="173473586" sldId="2147483706"/>
              <pc:sldLayoutMk cId="3733834262" sldId="2147483717"/>
              <ac:picMk id="11" creationId="{41D7F77F-4DE2-1642-A09E-4CF3250FBD42}"/>
            </ac:picMkLst>
          </pc:picChg>
          <pc:picChg chg="add">
            <ac:chgData name="Kari Owen" userId="fbeb4050-862b-4764-8695-116696bc2b04" providerId="ADAL" clId="{B560E253-3081-475F-982C-DEF23A4EEC1F}" dt="2019-12-04T05:59:18.445" v="118"/>
            <ac:picMkLst>
              <pc:docMk/>
              <pc:sldMasterMk cId="173473586" sldId="2147483706"/>
              <pc:sldLayoutMk cId="3733834262" sldId="2147483717"/>
              <ac:picMk id="12" creationId="{C1C51A61-F582-4364-8E1B-FC466FDAFF31}"/>
            </ac:picMkLst>
          </pc:picChg>
        </pc:sldLayoutChg>
        <pc:sldLayoutChg chg="addSp modSp">
          <pc:chgData name="Kari Owen" userId="fbeb4050-862b-4764-8695-116696bc2b04" providerId="ADAL" clId="{B560E253-3081-475F-982C-DEF23A4EEC1F}" dt="2019-12-04T05:59:21.015" v="119"/>
          <pc:sldLayoutMkLst>
            <pc:docMk/>
            <pc:sldMasterMk cId="173473586" sldId="2147483706"/>
            <pc:sldLayoutMk cId="1246688017" sldId="2147483718"/>
          </pc:sldLayoutMkLst>
          <pc:picChg chg="add">
            <ac:chgData name="Kari Owen" userId="fbeb4050-862b-4764-8695-116696bc2b04" providerId="ADAL" clId="{B560E253-3081-475F-982C-DEF23A4EEC1F}" dt="2019-12-04T05:57:10.071" v="86"/>
            <ac:picMkLst>
              <pc:docMk/>
              <pc:sldMasterMk cId="173473586" sldId="2147483706"/>
              <pc:sldLayoutMk cId="1246688017" sldId="2147483718"/>
              <ac:picMk id="10" creationId="{AE07100B-696C-4B0E-BDFB-9CD8C70EC868}"/>
            </ac:picMkLst>
          </pc:picChg>
          <pc:picChg chg="add">
            <ac:chgData name="Kari Owen" userId="fbeb4050-862b-4764-8695-116696bc2b04" providerId="ADAL" clId="{B560E253-3081-475F-982C-DEF23A4EEC1F}" dt="2019-12-04T05:59:21.015" v="119"/>
            <ac:picMkLst>
              <pc:docMk/>
              <pc:sldMasterMk cId="173473586" sldId="2147483706"/>
              <pc:sldLayoutMk cId="1246688017" sldId="2147483718"/>
              <ac:picMk id="11" creationId="{738AEEB6-3171-42F4-BD57-FA235BCA194A}"/>
            </ac:picMkLst>
          </pc:picChg>
          <pc:picChg chg="mod">
            <ac:chgData name="Kari Owen" userId="fbeb4050-862b-4764-8695-116696bc2b04" providerId="ADAL" clId="{B560E253-3081-475F-982C-DEF23A4EEC1F}" dt="2019-12-04T05:54:07.732" v="32" actId="1076"/>
            <ac:picMkLst>
              <pc:docMk/>
              <pc:sldMasterMk cId="173473586" sldId="2147483706"/>
              <pc:sldLayoutMk cId="1246688017" sldId="2147483718"/>
              <ac:picMk id="14" creationId="{07391C05-C3B4-254A-BA08-F381E8320C65}"/>
            </ac:picMkLst>
          </pc:picChg>
        </pc:sldLayoutChg>
        <pc:sldLayoutChg chg="addSp modSp">
          <pc:chgData name="Kari Owen" userId="fbeb4050-862b-4764-8695-116696bc2b04" providerId="ADAL" clId="{B560E253-3081-475F-982C-DEF23A4EEC1F}" dt="2019-12-04T05:59:23.766" v="120"/>
          <pc:sldLayoutMkLst>
            <pc:docMk/>
            <pc:sldMasterMk cId="173473586" sldId="2147483706"/>
            <pc:sldLayoutMk cId="454843934" sldId="2147483719"/>
          </pc:sldLayoutMkLst>
          <pc:picChg chg="add">
            <ac:chgData name="Kari Owen" userId="fbeb4050-862b-4764-8695-116696bc2b04" providerId="ADAL" clId="{B560E253-3081-475F-982C-DEF23A4EEC1F}" dt="2019-12-04T05:57:15.786" v="87"/>
            <ac:picMkLst>
              <pc:docMk/>
              <pc:sldMasterMk cId="173473586" sldId="2147483706"/>
              <pc:sldLayoutMk cId="454843934" sldId="2147483719"/>
              <ac:picMk id="11" creationId="{4DC412A6-9E9B-4D99-8547-B85C2A178354}"/>
            </ac:picMkLst>
          </pc:picChg>
          <pc:picChg chg="mod">
            <ac:chgData name="Kari Owen" userId="fbeb4050-862b-4764-8695-116696bc2b04" providerId="ADAL" clId="{B560E253-3081-475F-982C-DEF23A4EEC1F}" dt="2019-12-04T05:54:14.217" v="34" actId="1036"/>
            <ac:picMkLst>
              <pc:docMk/>
              <pc:sldMasterMk cId="173473586" sldId="2147483706"/>
              <pc:sldLayoutMk cId="454843934" sldId="2147483719"/>
              <ac:picMk id="12" creationId="{2F90AF1F-729F-A546-998E-E79AECDFB7A1}"/>
            </ac:picMkLst>
          </pc:picChg>
          <pc:picChg chg="add">
            <ac:chgData name="Kari Owen" userId="fbeb4050-862b-4764-8695-116696bc2b04" providerId="ADAL" clId="{B560E253-3081-475F-982C-DEF23A4EEC1F}" dt="2019-12-04T05:59:23.766" v="120"/>
            <ac:picMkLst>
              <pc:docMk/>
              <pc:sldMasterMk cId="173473586" sldId="2147483706"/>
              <pc:sldLayoutMk cId="454843934" sldId="2147483719"/>
              <ac:picMk id="14" creationId="{EBFC0D33-82F0-4A22-834A-3526F841090E}"/>
            </ac:picMkLst>
          </pc:picChg>
        </pc:sldLayoutChg>
        <pc:sldLayoutChg chg="addSp modSp">
          <pc:chgData name="Kari Owen" userId="fbeb4050-862b-4764-8695-116696bc2b04" providerId="ADAL" clId="{B560E253-3081-475F-982C-DEF23A4EEC1F}" dt="2019-12-04T05:59:29.305" v="121"/>
          <pc:sldLayoutMkLst>
            <pc:docMk/>
            <pc:sldMasterMk cId="173473586" sldId="2147483706"/>
            <pc:sldLayoutMk cId="3295484709" sldId="2147483721"/>
          </pc:sldLayoutMkLst>
          <pc:picChg chg="add">
            <ac:chgData name="Kari Owen" userId="fbeb4050-862b-4764-8695-116696bc2b04" providerId="ADAL" clId="{B560E253-3081-475F-982C-DEF23A4EEC1F}" dt="2019-12-04T05:57:20.599" v="88"/>
            <ac:picMkLst>
              <pc:docMk/>
              <pc:sldMasterMk cId="173473586" sldId="2147483706"/>
              <pc:sldLayoutMk cId="3295484709" sldId="2147483721"/>
              <ac:picMk id="10" creationId="{3E70802C-5EC5-45B8-A440-A033CA5DD3CB}"/>
            </ac:picMkLst>
          </pc:picChg>
          <pc:picChg chg="mod">
            <ac:chgData name="Kari Owen" userId="fbeb4050-862b-4764-8695-116696bc2b04" providerId="ADAL" clId="{B560E253-3081-475F-982C-DEF23A4EEC1F}" dt="2019-12-04T05:54:22.790" v="43" actId="1035"/>
            <ac:picMkLst>
              <pc:docMk/>
              <pc:sldMasterMk cId="173473586" sldId="2147483706"/>
              <pc:sldLayoutMk cId="3295484709" sldId="2147483721"/>
              <ac:picMk id="12" creationId="{930C98E0-3846-344D-B4C0-72416E01161C}"/>
            </ac:picMkLst>
          </pc:picChg>
          <pc:picChg chg="add">
            <ac:chgData name="Kari Owen" userId="fbeb4050-862b-4764-8695-116696bc2b04" providerId="ADAL" clId="{B560E253-3081-475F-982C-DEF23A4EEC1F}" dt="2019-12-04T05:59:29.305" v="121"/>
            <ac:picMkLst>
              <pc:docMk/>
              <pc:sldMasterMk cId="173473586" sldId="2147483706"/>
              <pc:sldLayoutMk cId="3295484709" sldId="2147483721"/>
              <ac:picMk id="13" creationId="{FB2969A4-2DFC-43EB-B4B8-A0A04499CE87}"/>
            </ac:picMkLst>
          </pc:picChg>
        </pc:sldLayoutChg>
        <pc:sldLayoutChg chg="addSp modSp">
          <pc:chgData name="Kari Owen" userId="fbeb4050-862b-4764-8695-116696bc2b04" providerId="ADAL" clId="{B560E253-3081-475F-982C-DEF23A4EEC1F}" dt="2019-12-04T05:59:31.385" v="122"/>
          <pc:sldLayoutMkLst>
            <pc:docMk/>
            <pc:sldMasterMk cId="173473586" sldId="2147483706"/>
            <pc:sldLayoutMk cId="1166477207" sldId="2147483722"/>
          </pc:sldLayoutMkLst>
          <pc:picChg chg="add">
            <ac:chgData name="Kari Owen" userId="fbeb4050-862b-4764-8695-116696bc2b04" providerId="ADAL" clId="{B560E253-3081-475F-982C-DEF23A4EEC1F}" dt="2019-12-04T05:57:23.638" v="89"/>
            <ac:picMkLst>
              <pc:docMk/>
              <pc:sldMasterMk cId="173473586" sldId="2147483706"/>
              <pc:sldLayoutMk cId="1166477207" sldId="2147483722"/>
              <ac:picMk id="12" creationId="{DE42DC7C-89C0-4FC6-9E14-203CB1EAC0FC}"/>
            </ac:picMkLst>
          </pc:picChg>
          <pc:picChg chg="mod">
            <ac:chgData name="Kari Owen" userId="fbeb4050-862b-4764-8695-116696bc2b04" providerId="ADAL" clId="{B560E253-3081-475F-982C-DEF23A4EEC1F}" dt="2019-12-04T05:54:32.089" v="46" actId="1035"/>
            <ac:picMkLst>
              <pc:docMk/>
              <pc:sldMasterMk cId="173473586" sldId="2147483706"/>
              <pc:sldLayoutMk cId="1166477207" sldId="2147483722"/>
              <ac:picMk id="14" creationId="{C6DB4B3F-C227-3449-AFE5-4E29CBAEAFF4}"/>
            </ac:picMkLst>
          </pc:picChg>
          <pc:picChg chg="add">
            <ac:chgData name="Kari Owen" userId="fbeb4050-862b-4764-8695-116696bc2b04" providerId="ADAL" clId="{B560E253-3081-475F-982C-DEF23A4EEC1F}" dt="2019-12-04T05:59:31.385" v="122"/>
            <ac:picMkLst>
              <pc:docMk/>
              <pc:sldMasterMk cId="173473586" sldId="2147483706"/>
              <pc:sldLayoutMk cId="1166477207" sldId="2147483722"/>
              <ac:picMk id="15" creationId="{61463998-7C0D-46F8-9404-C8D10A4BEEF9}"/>
            </ac:picMkLst>
          </pc:picChg>
        </pc:sldLayoutChg>
        <pc:sldLayoutChg chg="addSp modSp">
          <pc:chgData name="Kari Owen" userId="fbeb4050-862b-4764-8695-116696bc2b04" providerId="ADAL" clId="{B560E253-3081-475F-982C-DEF23A4EEC1F}" dt="2019-12-04T05:59:34.010" v="123"/>
          <pc:sldLayoutMkLst>
            <pc:docMk/>
            <pc:sldMasterMk cId="173473586" sldId="2147483706"/>
            <pc:sldLayoutMk cId="2340042762" sldId="2147483723"/>
          </pc:sldLayoutMkLst>
          <pc:picChg chg="add">
            <ac:chgData name="Kari Owen" userId="fbeb4050-862b-4764-8695-116696bc2b04" providerId="ADAL" clId="{B560E253-3081-475F-982C-DEF23A4EEC1F}" dt="2019-12-04T05:57:26.147" v="90"/>
            <ac:picMkLst>
              <pc:docMk/>
              <pc:sldMasterMk cId="173473586" sldId="2147483706"/>
              <pc:sldLayoutMk cId="2340042762" sldId="2147483723"/>
              <ac:picMk id="8" creationId="{C93CA630-916F-47DC-AB3C-D5FC7F99A62E}"/>
            </ac:picMkLst>
          </pc:picChg>
          <pc:picChg chg="mod">
            <ac:chgData name="Kari Owen" userId="fbeb4050-862b-4764-8695-116696bc2b04" providerId="ADAL" clId="{B560E253-3081-475F-982C-DEF23A4EEC1F}" dt="2019-12-04T05:54:35.363" v="47" actId="1076"/>
            <ac:picMkLst>
              <pc:docMk/>
              <pc:sldMasterMk cId="173473586" sldId="2147483706"/>
              <pc:sldLayoutMk cId="2340042762" sldId="2147483723"/>
              <ac:picMk id="10" creationId="{E2633512-D63C-AC45-9FF5-D690451B7012}"/>
            </ac:picMkLst>
          </pc:picChg>
          <pc:picChg chg="add">
            <ac:chgData name="Kari Owen" userId="fbeb4050-862b-4764-8695-116696bc2b04" providerId="ADAL" clId="{B560E253-3081-475F-982C-DEF23A4EEC1F}" dt="2019-12-04T05:59:34.010" v="123"/>
            <ac:picMkLst>
              <pc:docMk/>
              <pc:sldMasterMk cId="173473586" sldId="2147483706"/>
              <pc:sldLayoutMk cId="2340042762" sldId="2147483723"/>
              <ac:picMk id="11" creationId="{E80B40C8-7FC0-4F3A-BF94-3180A9B51D9B}"/>
            </ac:picMkLst>
          </pc:picChg>
        </pc:sldLayoutChg>
        <pc:sldLayoutChg chg="addSp modSp">
          <pc:chgData name="Kari Owen" userId="fbeb4050-862b-4764-8695-116696bc2b04" providerId="ADAL" clId="{B560E253-3081-475F-982C-DEF23A4EEC1F}" dt="2019-12-04T05:59:36.181" v="124"/>
          <pc:sldLayoutMkLst>
            <pc:docMk/>
            <pc:sldMasterMk cId="173473586" sldId="2147483706"/>
            <pc:sldLayoutMk cId="203354704" sldId="2147483724"/>
          </pc:sldLayoutMkLst>
          <pc:picChg chg="mod">
            <ac:chgData name="Kari Owen" userId="fbeb4050-862b-4764-8695-116696bc2b04" providerId="ADAL" clId="{B560E253-3081-475F-982C-DEF23A4EEC1F}" dt="2019-12-04T05:54:40.704" v="48" actId="1076"/>
            <ac:picMkLst>
              <pc:docMk/>
              <pc:sldMasterMk cId="173473586" sldId="2147483706"/>
              <pc:sldLayoutMk cId="203354704" sldId="2147483724"/>
              <ac:picMk id="11" creationId="{D645B98C-D476-7B4D-80BE-41079F15AF90}"/>
            </ac:picMkLst>
          </pc:picChg>
          <pc:picChg chg="add">
            <ac:chgData name="Kari Owen" userId="fbeb4050-862b-4764-8695-116696bc2b04" providerId="ADAL" clId="{B560E253-3081-475F-982C-DEF23A4EEC1F}" dt="2019-12-04T05:57:28.997" v="91"/>
            <ac:picMkLst>
              <pc:docMk/>
              <pc:sldMasterMk cId="173473586" sldId="2147483706"/>
              <pc:sldLayoutMk cId="203354704" sldId="2147483724"/>
              <ac:picMk id="12" creationId="{CD94FB34-12A4-45F8-B839-189E4C7DD554}"/>
            </ac:picMkLst>
          </pc:picChg>
          <pc:picChg chg="add">
            <ac:chgData name="Kari Owen" userId="fbeb4050-862b-4764-8695-116696bc2b04" providerId="ADAL" clId="{B560E253-3081-475F-982C-DEF23A4EEC1F}" dt="2019-12-04T05:59:36.181" v="124"/>
            <ac:picMkLst>
              <pc:docMk/>
              <pc:sldMasterMk cId="173473586" sldId="2147483706"/>
              <pc:sldLayoutMk cId="203354704" sldId="2147483724"/>
              <ac:picMk id="13" creationId="{CB5485A5-3D8F-456E-B3E7-7AC99A87CD46}"/>
            </ac:picMkLst>
          </pc:picChg>
        </pc:sldLayoutChg>
        <pc:sldLayoutChg chg="addSp modSp">
          <pc:chgData name="Kari Owen" userId="fbeb4050-862b-4764-8695-116696bc2b04" providerId="ADAL" clId="{B560E253-3081-475F-982C-DEF23A4EEC1F}" dt="2019-12-04T05:59:40.540" v="125"/>
          <pc:sldLayoutMkLst>
            <pc:docMk/>
            <pc:sldMasterMk cId="173473586" sldId="2147483706"/>
            <pc:sldLayoutMk cId="1309704397" sldId="2147483727"/>
          </pc:sldLayoutMkLst>
          <pc:picChg chg="add">
            <ac:chgData name="Kari Owen" userId="fbeb4050-862b-4764-8695-116696bc2b04" providerId="ADAL" clId="{B560E253-3081-475F-982C-DEF23A4EEC1F}" dt="2019-12-04T05:57:34.951" v="92"/>
            <ac:picMkLst>
              <pc:docMk/>
              <pc:sldMasterMk cId="173473586" sldId="2147483706"/>
              <pc:sldLayoutMk cId="1309704397" sldId="2147483727"/>
              <ac:picMk id="10" creationId="{2D9D2501-173E-41AB-841E-EB0371E648EE}"/>
            </ac:picMkLst>
          </pc:picChg>
          <pc:picChg chg="mod">
            <ac:chgData name="Kari Owen" userId="fbeb4050-862b-4764-8695-116696bc2b04" providerId="ADAL" clId="{B560E253-3081-475F-982C-DEF23A4EEC1F}" dt="2019-12-04T05:54:46.428" v="50" actId="1076"/>
            <ac:picMkLst>
              <pc:docMk/>
              <pc:sldMasterMk cId="173473586" sldId="2147483706"/>
              <pc:sldLayoutMk cId="1309704397" sldId="2147483727"/>
              <ac:picMk id="12" creationId="{B27B5813-6EF0-254A-BD56-2007FAFECA08}"/>
            </ac:picMkLst>
          </pc:picChg>
          <pc:picChg chg="add">
            <ac:chgData name="Kari Owen" userId="fbeb4050-862b-4764-8695-116696bc2b04" providerId="ADAL" clId="{B560E253-3081-475F-982C-DEF23A4EEC1F}" dt="2019-12-04T05:59:40.540" v="125"/>
            <ac:picMkLst>
              <pc:docMk/>
              <pc:sldMasterMk cId="173473586" sldId="2147483706"/>
              <pc:sldLayoutMk cId="1309704397" sldId="2147483727"/>
              <ac:picMk id="13" creationId="{A27ED2F2-E51B-457F-89D9-39045567CE15}"/>
            </ac:picMkLst>
          </pc:picChg>
        </pc:sldLayoutChg>
        <pc:sldLayoutChg chg="addSp modSp">
          <pc:chgData name="Kari Owen" userId="fbeb4050-862b-4764-8695-116696bc2b04" providerId="ADAL" clId="{B560E253-3081-475F-982C-DEF23A4EEC1F}" dt="2019-12-04T05:59:43.387" v="126"/>
          <pc:sldLayoutMkLst>
            <pc:docMk/>
            <pc:sldMasterMk cId="173473586" sldId="2147483706"/>
            <pc:sldLayoutMk cId="3540995069" sldId="2147483728"/>
          </pc:sldLayoutMkLst>
          <pc:picChg chg="add">
            <ac:chgData name="Kari Owen" userId="fbeb4050-862b-4764-8695-116696bc2b04" providerId="ADAL" clId="{B560E253-3081-475F-982C-DEF23A4EEC1F}" dt="2019-12-04T05:57:37.555" v="93"/>
            <ac:picMkLst>
              <pc:docMk/>
              <pc:sldMasterMk cId="173473586" sldId="2147483706"/>
              <pc:sldLayoutMk cId="3540995069" sldId="2147483728"/>
              <ac:picMk id="10" creationId="{78102323-B900-4160-A64C-2AB882F4E393}"/>
            </ac:picMkLst>
          </pc:picChg>
          <pc:picChg chg="mod">
            <ac:chgData name="Kari Owen" userId="fbeb4050-862b-4764-8695-116696bc2b04" providerId="ADAL" clId="{B560E253-3081-475F-982C-DEF23A4EEC1F}" dt="2019-12-04T05:54:50.305" v="51" actId="1076"/>
            <ac:picMkLst>
              <pc:docMk/>
              <pc:sldMasterMk cId="173473586" sldId="2147483706"/>
              <pc:sldLayoutMk cId="3540995069" sldId="2147483728"/>
              <ac:picMk id="12" creationId="{E9BF7157-7BF7-BE4D-A439-BB1864D10D7A}"/>
            </ac:picMkLst>
          </pc:picChg>
          <pc:picChg chg="add">
            <ac:chgData name="Kari Owen" userId="fbeb4050-862b-4764-8695-116696bc2b04" providerId="ADAL" clId="{B560E253-3081-475F-982C-DEF23A4EEC1F}" dt="2019-12-04T05:59:43.387" v="126"/>
            <ac:picMkLst>
              <pc:docMk/>
              <pc:sldMasterMk cId="173473586" sldId="2147483706"/>
              <pc:sldLayoutMk cId="3540995069" sldId="2147483728"/>
              <ac:picMk id="13" creationId="{44D5ECE1-C511-4720-993C-FB66EA817B26}"/>
            </ac:picMkLst>
          </pc:picChg>
        </pc:sldLayoutChg>
        <pc:sldLayoutChg chg="addSp modSp">
          <pc:chgData name="Kari Owen" userId="fbeb4050-862b-4764-8695-116696bc2b04" providerId="ADAL" clId="{B560E253-3081-475F-982C-DEF23A4EEC1F}" dt="2019-12-04T05:59:45.984" v="127"/>
          <pc:sldLayoutMkLst>
            <pc:docMk/>
            <pc:sldMasterMk cId="173473586" sldId="2147483706"/>
            <pc:sldLayoutMk cId="4253303255" sldId="2147483729"/>
          </pc:sldLayoutMkLst>
          <pc:picChg chg="add">
            <ac:chgData name="Kari Owen" userId="fbeb4050-862b-4764-8695-116696bc2b04" providerId="ADAL" clId="{B560E253-3081-475F-982C-DEF23A4EEC1F}" dt="2019-12-04T05:57:40.352" v="94"/>
            <ac:picMkLst>
              <pc:docMk/>
              <pc:sldMasterMk cId="173473586" sldId="2147483706"/>
              <pc:sldLayoutMk cId="4253303255" sldId="2147483729"/>
              <ac:picMk id="6" creationId="{DF63A062-B366-453C-AEC1-374A989F2314}"/>
            </ac:picMkLst>
          </pc:picChg>
          <pc:picChg chg="add">
            <ac:chgData name="Kari Owen" userId="fbeb4050-862b-4764-8695-116696bc2b04" providerId="ADAL" clId="{B560E253-3081-475F-982C-DEF23A4EEC1F}" dt="2019-12-04T05:59:45.984" v="127"/>
            <ac:picMkLst>
              <pc:docMk/>
              <pc:sldMasterMk cId="173473586" sldId="2147483706"/>
              <pc:sldLayoutMk cId="4253303255" sldId="2147483729"/>
              <ac:picMk id="8" creationId="{9A93EBEB-1B0E-479E-88D5-F43D83B2FD8D}"/>
            </ac:picMkLst>
          </pc:picChg>
          <pc:picChg chg="mod">
            <ac:chgData name="Kari Owen" userId="fbeb4050-862b-4764-8695-116696bc2b04" providerId="ADAL" clId="{B560E253-3081-475F-982C-DEF23A4EEC1F}" dt="2019-12-04T05:54:55.428" v="53" actId="1036"/>
            <ac:picMkLst>
              <pc:docMk/>
              <pc:sldMasterMk cId="173473586" sldId="2147483706"/>
              <pc:sldLayoutMk cId="4253303255" sldId="2147483729"/>
              <ac:picMk id="9" creationId="{ED193759-B8D1-ED49-956E-45EDB657A6B0}"/>
            </ac:picMkLst>
          </pc:picChg>
        </pc:sldLayoutChg>
        <pc:sldLayoutChg chg="addSp delSp modSp">
          <pc:chgData name="Kari Owen" userId="fbeb4050-862b-4764-8695-116696bc2b04" providerId="ADAL" clId="{B560E253-3081-475F-982C-DEF23A4EEC1F}" dt="2019-12-04T05:59:49.358" v="128"/>
          <pc:sldLayoutMkLst>
            <pc:docMk/>
            <pc:sldMasterMk cId="173473586" sldId="2147483706"/>
            <pc:sldLayoutMk cId="617229780" sldId="2147483730"/>
          </pc:sldLayoutMkLst>
          <pc:picChg chg="add del">
            <ac:chgData name="Kari Owen" userId="fbeb4050-862b-4764-8695-116696bc2b04" providerId="ADAL" clId="{B560E253-3081-475F-982C-DEF23A4EEC1F}" dt="2019-12-04T05:57:46.032" v="96"/>
            <ac:picMkLst>
              <pc:docMk/>
              <pc:sldMasterMk cId="173473586" sldId="2147483706"/>
              <pc:sldLayoutMk cId="617229780" sldId="2147483730"/>
              <ac:picMk id="3" creationId="{D33A1E8A-E545-4EB4-AFD7-1A99246FE228}"/>
            </ac:picMkLst>
          </pc:picChg>
          <pc:picChg chg="mod">
            <ac:chgData name="Kari Owen" userId="fbeb4050-862b-4764-8695-116696bc2b04" providerId="ADAL" clId="{B560E253-3081-475F-982C-DEF23A4EEC1F}" dt="2019-12-04T05:55:01.026" v="55" actId="1076"/>
            <ac:picMkLst>
              <pc:docMk/>
              <pc:sldMasterMk cId="173473586" sldId="2147483706"/>
              <pc:sldLayoutMk cId="617229780" sldId="2147483730"/>
              <ac:picMk id="7" creationId="{18AABBB1-7A26-0742-87D1-69CE8074ECEE}"/>
            </ac:picMkLst>
          </pc:picChg>
          <pc:picChg chg="add">
            <ac:chgData name="Kari Owen" userId="fbeb4050-862b-4764-8695-116696bc2b04" providerId="ADAL" clId="{B560E253-3081-475F-982C-DEF23A4EEC1F}" dt="2019-12-04T05:57:47.739" v="97"/>
            <ac:picMkLst>
              <pc:docMk/>
              <pc:sldMasterMk cId="173473586" sldId="2147483706"/>
              <pc:sldLayoutMk cId="617229780" sldId="2147483730"/>
              <ac:picMk id="8" creationId="{358BDD72-5816-4FD1-8AE6-EF857451BD85}"/>
            </ac:picMkLst>
          </pc:picChg>
          <pc:picChg chg="add">
            <ac:chgData name="Kari Owen" userId="fbeb4050-862b-4764-8695-116696bc2b04" providerId="ADAL" clId="{B560E253-3081-475F-982C-DEF23A4EEC1F}" dt="2019-12-04T05:59:49.358" v="128"/>
            <ac:picMkLst>
              <pc:docMk/>
              <pc:sldMasterMk cId="173473586" sldId="2147483706"/>
              <pc:sldLayoutMk cId="617229780" sldId="2147483730"/>
              <ac:picMk id="9" creationId="{011A08E2-D504-40BA-AB46-1C8BDF3E80F1}"/>
            </ac:picMkLst>
          </pc:picChg>
        </pc:sldLayoutChg>
        <pc:sldLayoutChg chg="addSp modSp">
          <pc:chgData name="Kari Owen" userId="fbeb4050-862b-4764-8695-116696bc2b04" providerId="ADAL" clId="{B560E253-3081-475F-982C-DEF23A4EEC1F}" dt="2019-12-04T05:59:53.655" v="129"/>
          <pc:sldLayoutMkLst>
            <pc:docMk/>
            <pc:sldMasterMk cId="173473586" sldId="2147483706"/>
            <pc:sldLayoutMk cId="1029156406" sldId="2147483731"/>
          </pc:sldLayoutMkLst>
          <pc:picChg chg="add">
            <ac:chgData name="Kari Owen" userId="fbeb4050-862b-4764-8695-116696bc2b04" providerId="ADAL" clId="{B560E253-3081-475F-982C-DEF23A4EEC1F}" dt="2019-12-04T05:57:50.823" v="98"/>
            <ac:picMkLst>
              <pc:docMk/>
              <pc:sldMasterMk cId="173473586" sldId="2147483706"/>
              <pc:sldLayoutMk cId="1029156406" sldId="2147483731"/>
              <ac:picMk id="9" creationId="{CBD8514A-C9FB-40D6-80D5-C9E6E5AC3184}"/>
            </ac:picMkLst>
          </pc:picChg>
          <pc:picChg chg="add">
            <ac:chgData name="Kari Owen" userId="fbeb4050-862b-4764-8695-116696bc2b04" providerId="ADAL" clId="{B560E253-3081-475F-982C-DEF23A4EEC1F}" dt="2019-12-04T05:59:53.655" v="129"/>
            <ac:picMkLst>
              <pc:docMk/>
              <pc:sldMasterMk cId="173473586" sldId="2147483706"/>
              <pc:sldLayoutMk cId="1029156406" sldId="2147483731"/>
              <ac:picMk id="11" creationId="{BAFB9CF8-FCA2-45CF-8466-29D30A8E80F8}"/>
            </ac:picMkLst>
          </pc:picChg>
          <pc:picChg chg="mod">
            <ac:chgData name="Kari Owen" userId="fbeb4050-862b-4764-8695-116696bc2b04" providerId="ADAL" clId="{B560E253-3081-475F-982C-DEF23A4EEC1F}" dt="2019-12-04T05:55:06.090" v="56" actId="1076"/>
            <ac:picMkLst>
              <pc:docMk/>
              <pc:sldMasterMk cId="173473586" sldId="2147483706"/>
              <pc:sldLayoutMk cId="1029156406" sldId="2147483731"/>
              <ac:picMk id="12" creationId="{0D2E03B4-7468-7B45-BB0F-3369B7BBD5BD}"/>
            </ac:picMkLst>
          </pc:picChg>
        </pc:sldLayoutChg>
        <pc:sldLayoutChg chg="addSp modSp">
          <pc:chgData name="Kari Owen" userId="fbeb4050-862b-4764-8695-116696bc2b04" providerId="ADAL" clId="{B560E253-3081-475F-982C-DEF23A4EEC1F}" dt="2019-12-04T05:59:56.179" v="130"/>
          <pc:sldLayoutMkLst>
            <pc:docMk/>
            <pc:sldMasterMk cId="173473586" sldId="2147483706"/>
            <pc:sldLayoutMk cId="1610514427" sldId="2147483732"/>
          </pc:sldLayoutMkLst>
          <pc:picChg chg="add">
            <ac:chgData name="Kari Owen" userId="fbeb4050-862b-4764-8695-116696bc2b04" providerId="ADAL" clId="{B560E253-3081-475F-982C-DEF23A4EEC1F}" dt="2019-12-04T05:57:53.878" v="99"/>
            <ac:picMkLst>
              <pc:docMk/>
              <pc:sldMasterMk cId="173473586" sldId="2147483706"/>
              <pc:sldLayoutMk cId="1610514427" sldId="2147483732"/>
              <ac:picMk id="9" creationId="{4237508D-FED1-491B-9AD7-0225C1FF7873}"/>
            </ac:picMkLst>
          </pc:picChg>
          <pc:picChg chg="mod">
            <ac:chgData name="Kari Owen" userId="fbeb4050-862b-4764-8695-116696bc2b04" providerId="ADAL" clId="{B560E253-3081-475F-982C-DEF23A4EEC1F}" dt="2019-12-04T05:55:10.483" v="57" actId="1076"/>
            <ac:picMkLst>
              <pc:docMk/>
              <pc:sldMasterMk cId="173473586" sldId="2147483706"/>
              <pc:sldLayoutMk cId="1610514427" sldId="2147483732"/>
              <ac:picMk id="11" creationId="{50A422F5-A39C-C14B-8805-EF954CABF5BA}"/>
            </ac:picMkLst>
          </pc:picChg>
          <pc:picChg chg="add">
            <ac:chgData name="Kari Owen" userId="fbeb4050-862b-4764-8695-116696bc2b04" providerId="ADAL" clId="{B560E253-3081-475F-982C-DEF23A4EEC1F}" dt="2019-12-04T05:59:56.179" v="130"/>
            <ac:picMkLst>
              <pc:docMk/>
              <pc:sldMasterMk cId="173473586" sldId="2147483706"/>
              <pc:sldLayoutMk cId="1610514427" sldId="2147483732"/>
              <ac:picMk id="12" creationId="{5A62EE3A-9074-419E-8D6C-F75F8DFC1B7B}"/>
            </ac:picMkLst>
          </pc:picChg>
        </pc:sldLayoutChg>
        <pc:sldLayoutChg chg="addSp modSp">
          <pc:chgData name="Kari Owen" userId="fbeb4050-862b-4764-8695-116696bc2b04" providerId="ADAL" clId="{B560E253-3081-475F-982C-DEF23A4EEC1F}" dt="2019-12-04T05:59:58.981" v="131"/>
          <pc:sldLayoutMkLst>
            <pc:docMk/>
            <pc:sldMasterMk cId="173473586" sldId="2147483706"/>
            <pc:sldLayoutMk cId="2887081783" sldId="2147483733"/>
          </pc:sldLayoutMkLst>
          <pc:picChg chg="add">
            <ac:chgData name="Kari Owen" userId="fbeb4050-862b-4764-8695-116696bc2b04" providerId="ADAL" clId="{B560E253-3081-475F-982C-DEF23A4EEC1F}" dt="2019-12-04T05:57:56.524" v="100"/>
            <ac:picMkLst>
              <pc:docMk/>
              <pc:sldMasterMk cId="173473586" sldId="2147483706"/>
              <pc:sldLayoutMk cId="2887081783" sldId="2147483733"/>
              <ac:picMk id="5" creationId="{01D2C626-9701-46D2-A86D-00EF48783B1A}"/>
            </ac:picMkLst>
          </pc:picChg>
          <pc:picChg chg="mod">
            <ac:chgData name="Kari Owen" userId="fbeb4050-862b-4764-8695-116696bc2b04" providerId="ADAL" clId="{B560E253-3081-475F-982C-DEF23A4EEC1F}" dt="2019-12-04T05:55:14.954" v="58" actId="1076"/>
            <ac:picMkLst>
              <pc:docMk/>
              <pc:sldMasterMk cId="173473586" sldId="2147483706"/>
              <pc:sldLayoutMk cId="2887081783" sldId="2147483733"/>
              <ac:picMk id="7" creationId="{F4A1ED8C-C8D2-3D4E-BB40-556651314D9C}"/>
            </ac:picMkLst>
          </pc:picChg>
          <pc:picChg chg="add">
            <ac:chgData name="Kari Owen" userId="fbeb4050-862b-4764-8695-116696bc2b04" providerId="ADAL" clId="{B560E253-3081-475F-982C-DEF23A4EEC1F}" dt="2019-12-04T05:59:58.981" v="131"/>
            <ac:picMkLst>
              <pc:docMk/>
              <pc:sldMasterMk cId="173473586" sldId="2147483706"/>
              <pc:sldLayoutMk cId="2887081783" sldId="2147483733"/>
              <ac:picMk id="8" creationId="{4771F2F5-F85B-46FF-BDF9-9FCAFD4FE608}"/>
            </ac:picMkLst>
          </pc:picChg>
        </pc:sldLayoutChg>
        <pc:sldLayoutChg chg="addSp modSp">
          <pc:chgData name="Kari Owen" userId="fbeb4050-862b-4764-8695-116696bc2b04" providerId="ADAL" clId="{B560E253-3081-475F-982C-DEF23A4EEC1F}" dt="2019-12-04T06:00:04.500" v="132"/>
          <pc:sldLayoutMkLst>
            <pc:docMk/>
            <pc:sldMasterMk cId="173473586" sldId="2147483706"/>
            <pc:sldLayoutMk cId="4176750630" sldId="2147483736"/>
          </pc:sldLayoutMkLst>
          <pc:picChg chg="mod">
            <ac:chgData name="Kari Owen" userId="fbeb4050-862b-4764-8695-116696bc2b04" providerId="ADAL" clId="{B560E253-3081-475F-982C-DEF23A4EEC1F}" dt="2019-12-04T05:55:24.557" v="60" actId="1036"/>
            <ac:picMkLst>
              <pc:docMk/>
              <pc:sldMasterMk cId="173473586" sldId="2147483706"/>
              <pc:sldLayoutMk cId="4176750630" sldId="2147483736"/>
              <ac:picMk id="7" creationId="{7BA725E2-4468-244D-804F-9ED04E99FD95}"/>
            </ac:picMkLst>
          </pc:picChg>
          <pc:picChg chg="add">
            <ac:chgData name="Kari Owen" userId="fbeb4050-862b-4764-8695-116696bc2b04" providerId="ADAL" clId="{B560E253-3081-475F-982C-DEF23A4EEC1F}" dt="2019-12-04T05:58:01.497" v="101"/>
            <ac:picMkLst>
              <pc:docMk/>
              <pc:sldMasterMk cId="173473586" sldId="2147483706"/>
              <pc:sldLayoutMk cId="4176750630" sldId="2147483736"/>
              <ac:picMk id="8" creationId="{C0406DF3-6BFA-482B-AB76-8445DAEB5537}"/>
            </ac:picMkLst>
          </pc:picChg>
          <pc:picChg chg="add">
            <ac:chgData name="Kari Owen" userId="fbeb4050-862b-4764-8695-116696bc2b04" providerId="ADAL" clId="{B560E253-3081-475F-982C-DEF23A4EEC1F}" dt="2019-12-04T06:00:04.500" v="132"/>
            <ac:picMkLst>
              <pc:docMk/>
              <pc:sldMasterMk cId="173473586" sldId="2147483706"/>
              <pc:sldLayoutMk cId="4176750630" sldId="2147483736"/>
              <ac:picMk id="9" creationId="{99561DF2-F2AF-4F5E-8771-08081228B785}"/>
            </ac:picMkLst>
          </pc:picChg>
        </pc:sldLayoutChg>
        <pc:sldLayoutChg chg="addSp modSp">
          <pc:chgData name="Kari Owen" userId="fbeb4050-862b-4764-8695-116696bc2b04" providerId="ADAL" clId="{B560E253-3081-475F-982C-DEF23A4EEC1F}" dt="2019-12-04T06:00:08.672" v="133"/>
          <pc:sldLayoutMkLst>
            <pc:docMk/>
            <pc:sldMasterMk cId="173473586" sldId="2147483706"/>
            <pc:sldLayoutMk cId="1937077538" sldId="2147483737"/>
          </pc:sldLayoutMkLst>
          <pc:picChg chg="mod">
            <ac:chgData name="Kari Owen" userId="fbeb4050-862b-4764-8695-116696bc2b04" providerId="ADAL" clId="{B560E253-3081-475F-982C-DEF23A4EEC1F}" dt="2019-12-04T05:55:31.322" v="65" actId="1036"/>
            <ac:picMkLst>
              <pc:docMk/>
              <pc:sldMasterMk cId="173473586" sldId="2147483706"/>
              <pc:sldLayoutMk cId="1937077538" sldId="2147483737"/>
              <ac:picMk id="6" creationId="{33E49618-7FB4-7B45-AE11-0771D065980A}"/>
            </ac:picMkLst>
          </pc:picChg>
          <pc:picChg chg="add">
            <ac:chgData name="Kari Owen" userId="fbeb4050-862b-4764-8695-116696bc2b04" providerId="ADAL" clId="{B560E253-3081-475F-982C-DEF23A4EEC1F}" dt="2019-12-04T05:58:04.315" v="102"/>
            <ac:picMkLst>
              <pc:docMk/>
              <pc:sldMasterMk cId="173473586" sldId="2147483706"/>
              <pc:sldLayoutMk cId="1937077538" sldId="2147483737"/>
              <ac:picMk id="7" creationId="{D417C83A-13BB-43CD-8F82-CDA0CA26F337}"/>
            </ac:picMkLst>
          </pc:picChg>
          <pc:picChg chg="add">
            <ac:chgData name="Kari Owen" userId="fbeb4050-862b-4764-8695-116696bc2b04" providerId="ADAL" clId="{B560E253-3081-475F-982C-DEF23A4EEC1F}" dt="2019-12-04T06:00:08.672" v="133"/>
            <ac:picMkLst>
              <pc:docMk/>
              <pc:sldMasterMk cId="173473586" sldId="2147483706"/>
              <pc:sldLayoutMk cId="1937077538" sldId="2147483737"/>
              <ac:picMk id="8" creationId="{1EA15A7A-5F13-43B8-A820-9A0A70F03DD8}"/>
            </ac:picMkLst>
          </pc:picChg>
        </pc:sldLayoutChg>
      </pc:sldMasterChg>
    </pc:docChg>
  </pc:docChgLst>
  <pc:docChgLst>
    <pc:chgData name="Kari Owen" userId="fbeb4050-862b-4764-8695-116696bc2b04" providerId="ADAL" clId="{2C79825D-6FE6-4E97-BC14-D3F415BD58A0}"/>
    <pc:docChg chg="custSel addSld delSld modSld sldOrd">
      <pc:chgData name="Kari Owen" userId="fbeb4050-862b-4764-8695-116696bc2b04" providerId="ADAL" clId="{2C79825D-6FE6-4E97-BC14-D3F415BD58A0}" dt="2019-11-05T15:13:56.077" v="944" actId="20577"/>
      <pc:docMkLst>
        <pc:docMk/>
      </pc:docMkLst>
      <pc:sldChg chg="modSp">
        <pc:chgData name="Kari Owen" userId="fbeb4050-862b-4764-8695-116696bc2b04" providerId="ADAL" clId="{2C79825D-6FE6-4E97-BC14-D3F415BD58A0}" dt="2019-11-01T21:03:34.566" v="49" actId="14100"/>
        <pc:sldMkLst>
          <pc:docMk/>
          <pc:sldMk cId="2573377183" sldId="271"/>
        </pc:sldMkLst>
        <pc:picChg chg="mod modCrop">
          <ac:chgData name="Kari Owen" userId="fbeb4050-862b-4764-8695-116696bc2b04" providerId="ADAL" clId="{2C79825D-6FE6-4E97-BC14-D3F415BD58A0}" dt="2019-11-01T21:03:34.566" v="49" actId="14100"/>
          <ac:picMkLst>
            <pc:docMk/>
            <pc:sldMk cId="2573377183" sldId="271"/>
            <ac:picMk id="3" creationId="{983C098D-A6A4-42AA-B6E8-8E67956B74FD}"/>
          </ac:picMkLst>
        </pc:picChg>
      </pc:sldChg>
      <pc:sldChg chg="addSp delSp modSp">
        <pc:chgData name="Kari Owen" userId="fbeb4050-862b-4764-8695-116696bc2b04" providerId="ADAL" clId="{2C79825D-6FE6-4E97-BC14-D3F415BD58A0}" dt="2019-11-01T21:06:27.713" v="75" actId="207"/>
        <pc:sldMkLst>
          <pc:docMk/>
          <pc:sldMk cId="3966528562" sldId="291"/>
        </pc:sldMkLst>
        <pc:spChg chg="mod">
          <ac:chgData name="Kari Owen" userId="fbeb4050-862b-4764-8695-116696bc2b04" providerId="ADAL" clId="{2C79825D-6FE6-4E97-BC14-D3F415BD58A0}" dt="2019-11-01T21:04:19.237" v="54" actId="1076"/>
          <ac:spMkLst>
            <pc:docMk/>
            <pc:sldMk cId="3966528562" sldId="291"/>
            <ac:spMk id="14" creationId="{00000000-0000-0000-0000-000000000000}"/>
          </ac:spMkLst>
        </pc:spChg>
        <pc:spChg chg="mod">
          <ac:chgData name="Kari Owen" userId="fbeb4050-862b-4764-8695-116696bc2b04" providerId="ADAL" clId="{2C79825D-6FE6-4E97-BC14-D3F415BD58A0}" dt="2019-11-01T21:04:22.609" v="55" actId="1076"/>
          <ac:spMkLst>
            <pc:docMk/>
            <pc:sldMk cId="3966528562" sldId="291"/>
            <ac:spMk id="16" creationId="{00000000-0000-0000-0000-000000000000}"/>
          </ac:spMkLst>
        </pc:spChg>
        <pc:spChg chg="mod">
          <ac:chgData name="Kari Owen" userId="fbeb4050-862b-4764-8695-116696bc2b04" providerId="ADAL" clId="{2C79825D-6FE6-4E97-BC14-D3F415BD58A0}" dt="2019-11-01T21:04:29.877" v="56" actId="1076"/>
          <ac:spMkLst>
            <pc:docMk/>
            <pc:sldMk cId="3966528562" sldId="291"/>
            <ac:spMk id="18" creationId="{00000000-0000-0000-0000-000000000000}"/>
          </ac:spMkLst>
        </pc:spChg>
        <pc:grpChg chg="mod">
          <ac:chgData name="Kari Owen" userId="fbeb4050-862b-4764-8695-116696bc2b04" providerId="ADAL" clId="{2C79825D-6FE6-4E97-BC14-D3F415BD58A0}" dt="2019-11-01T21:03:54.664" v="50" actId="1076"/>
          <ac:grpSpMkLst>
            <pc:docMk/>
            <pc:sldMk cId="3966528562" sldId="291"/>
            <ac:grpSpMk id="2" creationId="{00000000-0000-0000-0000-000000000000}"/>
          </ac:grpSpMkLst>
        </pc:grpChg>
        <pc:grpChg chg="mod">
          <ac:chgData name="Kari Owen" userId="fbeb4050-862b-4764-8695-116696bc2b04" providerId="ADAL" clId="{2C79825D-6FE6-4E97-BC14-D3F415BD58A0}" dt="2019-11-01T21:04:16.737" v="53" actId="1076"/>
          <ac:grpSpMkLst>
            <pc:docMk/>
            <pc:sldMk cId="3966528562" sldId="291"/>
            <ac:grpSpMk id="6" creationId="{00000000-0000-0000-0000-000000000000}"/>
          </ac:grpSpMkLst>
        </pc:grpChg>
        <pc:grpChg chg="mod">
          <ac:chgData name="Kari Owen" userId="fbeb4050-862b-4764-8695-116696bc2b04" providerId="ADAL" clId="{2C79825D-6FE6-4E97-BC14-D3F415BD58A0}" dt="2019-11-01T21:04:13.918" v="52" actId="1076"/>
          <ac:grpSpMkLst>
            <pc:docMk/>
            <pc:sldMk cId="3966528562" sldId="291"/>
            <ac:grpSpMk id="23" creationId="{4B523983-0489-4C44-A84B-97787171A486}"/>
          </ac:grpSpMkLst>
        </pc:grpChg>
        <pc:picChg chg="add del mod">
          <ac:chgData name="Kari Owen" userId="fbeb4050-862b-4764-8695-116696bc2b04" providerId="ADAL" clId="{2C79825D-6FE6-4E97-BC14-D3F415BD58A0}" dt="2019-11-01T21:05:02.056" v="63" actId="478"/>
          <ac:picMkLst>
            <pc:docMk/>
            <pc:sldMk cId="3966528562" sldId="291"/>
            <ac:picMk id="4" creationId="{D3DDABA2-65FE-4677-8A19-D1ADF4128492}"/>
          </ac:picMkLst>
        </pc:picChg>
        <pc:picChg chg="add mod">
          <ac:chgData name="Kari Owen" userId="fbeb4050-862b-4764-8695-116696bc2b04" providerId="ADAL" clId="{2C79825D-6FE6-4E97-BC14-D3F415BD58A0}" dt="2019-11-01T21:05:17.710" v="67" actId="207"/>
          <ac:picMkLst>
            <pc:docMk/>
            <pc:sldMk cId="3966528562" sldId="291"/>
            <ac:picMk id="7" creationId="{A0A8924A-4521-4C7E-8EC8-E5286B91DA68}"/>
          </ac:picMkLst>
        </pc:picChg>
        <pc:picChg chg="add mod">
          <ac:chgData name="Kari Owen" userId="fbeb4050-862b-4764-8695-116696bc2b04" providerId="ADAL" clId="{2C79825D-6FE6-4E97-BC14-D3F415BD58A0}" dt="2019-11-01T21:05:39.846" v="72" actId="207"/>
          <ac:picMkLst>
            <pc:docMk/>
            <pc:sldMk cId="3966528562" sldId="291"/>
            <ac:picMk id="12" creationId="{EAD95287-3D76-44A6-9D53-B3407504FE81}"/>
          </ac:picMkLst>
        </pc:picChg>
        <pc:picChg chg="add mod">
          <ac:chgData name="Kari Owen" userId="fbeb4050-862b-4764-8695-116696bc2b04" providerId="ADAL" clId="{2C79825D-6FE6-4E97-BC14-D3F415BD58A0}" dt="2019-11-01T21:06:27.713" v="75" actId="207"/>
          <ac:picMkLst>
            <pc:docMk/>
            <pc:sldMk cId="3966528562" sldId="291"/>
            <ac:picMk id="15" creationId="{42676CB0-2F27-4E33-96A7-8F2D7B70E92A}"/>
          </ac:picMkLst>
        </pc:picChg>
      </pc:sldChg>
      <pc:sldChg chg="addSp delSp modSp ord delAnim modAnim">
        <pc:chgData name="Kari Owen" userId="fbeb4050-862b-4764-8695-116696bc2b04" providerId="ADAL" clId="{2C79825D-6FE6-4E97-BC14-D3F415BD58A0}" dt="2019-11-04T16:34:47.053" v="618" actId="207"/>
        <pc:sldMkLst>
          <pc:docMk/>
          <pc:sldMk cId="4116398128" sldId="298"/>
        </pc:sldMkLst>
        <pc:spChg chg="mod">
          <ac:chgData name="Kari Owen" userId="fbeb4050-862b-4764-8695-116696bc2b04" providerId="ADAL" clId="{2C79825D-6FE6-4E97-BC14-D3F415BD58A0}" dt="2019-11-04T16:28:34.671" v="348" actId="20577"/>
          <ac:spMkLst>
            <pc:docMk/>
            <pc:sldMk cId="4116398128" sldId="298"/>
            <ac:spMk id="2" creationId="{F0C2BF59-FD63-9E43-881D-71EEC78D1EC7}"/>
          </ac:spMkLst>
        </pc:spChg>
        <pc:spChg chg="mod">
          <ac:chgData name="Kari Owen" userId="fbeb4050-862b-4764-8695-116696bc2b04" providerId="ADAL" clId="{2C79825D-6FE6-4E97-BC14-D3F415BD58A0}" dt="2019-11-04T16:31:28.363" v="598" actId="1076"/>
          <ac:spMkLst>
            <pc:docMk/>
            <pc:sldMk cId="4116398128" sldId="298"/>
            <ac:spMk id="108" creationId="{00000000-0000-0000-0000-000000000000}"/>
          </ac:spMkLst>
        </pc:spChg>
        <pc:spChg chg="mod">
          <ac:chgData name="Kari Owen" userId="fbeb4050-862b-4764-8695-116696bc2b04" providerId="ADAL" clId="{2C79825D-6FE6-4E97-BC14-D3F415BD58A0}" dt="2019-11-04T16:28:51.078" v="394" actId="20577"/>
          <ac:spMkLst>
            <pc:docMk/>
            <pc:sldMk cId="4116398128" sldId="298"/>
            <ac:spMk id="161" creationId="{F812F3B2-53D9-4F8F-8B01-E54AB6B4791B}"/>
          </ac:spMkLst>
        </pc:spChg>
        <pc:spChg chg="mod">
          <ac:chgData name="Kari Owen" userId="fbeb4050-862b-4764-8695-116696bc2b04" providerId="ADAL" clId="{2C79825D-6FE6-4E97-BC14-D3F415BD58A0}" dt="2019-11-04T16:31:31.842" v="599" actId="1076"/>
          <ac:spMkLst>
            <pc:docMk/>
            <pc:sldMk cId="4116398128" sldId="298"/>
            <ac:spMk id="162" creationId="{A4F2DF50-001B-4FE9-87EB-076BFB8ADDB0}"/>
          </ac:spMkLst>
        </pc:spChg>
        <pc:spChg chg="mod">
          <ac:chgData name="Kari Owen" userId="fbeb4050-862b-4764-8695-116696bc2b04" providerId="ADAL" clId="{2C79825D-6FE6-4E97-BC14-D3F415BD58A0}" dt="2019-11-04T16:31:36.547" v="600" actId="1076"/>
          <ac:spMkLst>
            <pc:docMk/>
            <pc:sldMk cId="4116398128" sldId="298"/>
            <ac:spMk id="163" creationId="{49D93DAF-236A-4618-A9EB-F2795B91358D}"/>
          </ac:spMkLst>
        </pc:spChg>
        <pc:spChg chg="del">
          <ac:chgData name="Kari Owen" userId="fbeb4050-862b-4764-8695-116696bc2b04" providerId="ADAL" clId="{2C79825D-6FE6-4E97-BC14-D3F415BD58A0}" dt="2019-11-04T16:30:23.529" v="585" actId="478"/>
          <ac:spMkLst>
            <pc:docMk/>
            <pc:sldMk cId="4116398128" sldId="298"/>
            <ac:spMk id="164" creationId="{A1BB1D68-F7EE-400F-A35F-EA1E176DCD14}"/>
          </ac:spMkLst>
        </pc:spChg>
        <pc:grpChg chg="mod">
          <ac:chgData name="Kari Owen" userId="fbeb4050-862b-4764-8695-116696bc2b04" providerId="ADAL" clId="{2C79825D-6FE6-4E97-BC14-D3F415BD58A0}" dt="2019-11-04T16:31:05.403" v="594" actId="1076"/>
          <ac:grpSpMkLst>
            <pc:docMk/>
            <pc:sldMk cId="4116398128" sldId="298"/>
            <ac:grpSpMk id="62" creationId="{00000000-0000-0000-0000-000000000000}"/>
          </ac:grpSpMkLst>
        </pc:grpChg>
        <pc:grpChg chg="mod">
          <ac:chgData name="Kari Owen" userId="fbeb4050-862b-4764-8695-116696bc2b04" providerId="ADAL" clId="{2C79825D-6FE6-4E97-BC14-D3F415BD58A0}" dt="2019-11-04T16:30:44.126" v="590" actId="1076"/>
          <ac:grpSpMkLst>
            <pc:docMk/>
            <pc:sldMk cId="4116398128" sldId="298"/>
            <ac:grpSpMk id="113" creationId="{8A5FB843-4CCC-44C1-88FB-E1002B93349B}"/>
          </ac:grpSpMkLst>
        </pc:grpChg>
        <pc:grpChg chg="mod">
          <ac:chgData name="Kari Owen" userId="fbeb4050-862b-4764-8695-116696bc2b04" providerId="ADAL" clId="{2C79825D-6FE6-4E97-BC14-D3F415BD58A0}" dt="2019-11-04T16:31:16.385" v="595" actId="1076"/>
          <ac:grpSpMkLst>
            <pc:docMk/>
            <pc:sldMk cId="4116398128" sldId="298"/>
            <ac:grpSpMk id="131" creationId="{0A1B6832-5D2B-498D-9035-3D27B9374496}"/>
          </ac:grpSpMkLst>
        </pc:grpChg>
        <pc:grpChg chg="del mod">
          <ac:chgData name="Kari Owen" userId="fbeb4050-862b-4764-8695-116696bc2b04" providerId="ADAL" clId="{2C79825D-6FE6-4E97-BC14-D3F415BD58A0}" dt="2019-11-04T16:30:21.401" v="584" actId="478"/>
          <ac:grpSpMkLst>
            <pc:docMk/>
            <pc:sldMk cId="4116398128" sldId="298"/>
            <ac:grpSpMk id="146" creationId="{7CAE4DA2-A043-40EB-BAAE-7897746A3CF6}"/>
          </ac:grpSpMkLst>
        </pc:grpChg>
        <pc:picChg chg="del">
          <ac:chgData name="Kari Owen" userId="fbeb4050-862b-4764-8695-116696bc2b04" providerId="ADAL" clId="{2C79825D-6FE6-4E97-BC14-D3F415BD58A0}" dt="2019-11-04T16:30:20.279" v="582" actId="478"/>
          <ac:picMkLst>
            <pc:docMk/>
            <pc:sldMk cId="4116398128" sldId="298"/>
            <ac:picMk id="4" creationId="{4D9E518D-318B-4D37-B476-CD9375699B81}"/>
          </ac:picMkLst>
        </pc:picChg>
        <pc:picChg chg="add mod">
          <ac:chgData name="Kari Owen" userId="fbeb4050-862b-4764-8695-116696bc2b04" providerId="ADAL" clId="{2C79825D-6FE6-4E97-BC14-D3F415BD58A0}" dt="2019-11-04T16:33:22.951" v="606" actId="207"/>
          <ac:picMkLst>
            <pc:docMk/>
            <pc:sldMk cId="4116398128" sldId="298"/>
            <ac:picMk id="5" creationId="{AC42DC50-923E-46B0-A643-9CBB39B1D067}"/>
          </ac:picMkLst>
        </pc:picChg>
        <pc:picChg chg="del mod">
          <ac:chgData name="Kari Owen" userId="fbeb4050-862b-4764-8695-116696bc2b04" providerId="ADAL" clId="{2C79825D-6FE6-4E97-BC14-D3F415BD58A0}" dt="2019-11-04T16:33:13.075" v="602" actId="478"/>
          <ac:picMkLst>
            <pc:docMk/>
            <pc:sldMk cId="4116398128" sldId="298"/>
            <ac:picMk id="6" creationId="{A9581E8A-D119-4752-B7C8-924CD5B7EE67}"/>
          </ac:picMkLst>
        </pc:picChg>
        <pc:picChg chg="del mod">
          <ac:chgData name="Kari Owen" userId="fbeb4050-862b-4764-8695-116696bc2b04" providerId="ADAL" clId="{2C79825D-6FE6-4E97-BC14-D3F415BD58A0}" dt="2019-11-04T16:33:24.892" v="608" actId="478"/>
          <ac:picMkLst>
            <pc:docMk/>
            <pc:sldMk cId="4116398128" sldId="298"/>
            <ac:picMk id="8" creationId="{F3A88C41-E8AA-41CF-9C0A-4DD1E9F56C61}"/>
          </ac:picMkLst>
        </pc:picChg>
        <pc:picChg chg="add mod">
          <ac:chgData name="Kari Owen" userId="fbeb4050-862b-4764-8695-116696bc2b04" providerId="ADAL" clId="{2C79825D-6FE6-4E97-BC14-D3F415BD58A0}" dt="2019-11-04T16:34:18.997" v="613" actId="207"/>
          <ac:picMkLst>
            <pc:docMk/>
            <pc:sldMk cId="4116398128" sldId="298"/>
            <ac:picMk id="9" creationId="{E14E4D11-7239-44AB-89EA-12D61740486C}"/>
          </ac:picMkLst>
        </pc:picChg>
        <pc:picChg chg="del mod">
          <ac:chgData name="Kari Owen" userId="fbeb4050-862b-4764-8695-116696bc2b04" providerId="ADAL" clId="{2C79825D-6FE6-4E97-BC14-D3F415BD58A0}" dt="2019-11-04T16:34:21.727" v="614" actId="478"/>
          <ac:picMkLst>
            <pc:docMk/>
            <pc:sldMk cId="4116398128" sldId="298"/>
            <ac:picMk id="10" creationId="{0E45FAE5-7A4B-4066-A2E0-2636EC532C30}"/>
          </ac:picMkLst>
        </pc:picChg>
        <pc:picChg chg="add mod">
          <ac:chgData name="Kari Owen" userId="fbeb4050-862b-4764-8695-116696bc2b04" providerId="ADAL" clId="{2C79825D-6FE6-4E97-BC14-D3F415BD58A0}" dt="2019-11-04T16:34:47.053" v="618" actId="207"/>
          <ac:picMkLst>
            <pc:docMk/>
            <pc:sldMk cId="4116398128" sldId="298"/>
            <ac:picMk id="12" creationId="{BE6A2D79-2692-4F8B-84DC-ABDDD6FD4A8B}"/>
          </ac:picMkLst>
        </pc:picChg>
      </pc:sldChg>
      <pc:sldChg chg="addSp modSp">
        <pc:chgData name="Kari Owen" userId="fbeb4050-862b-4764-8695-116696bc2b04" providerId="ADAL" clId="{2C79825D-6FE6-4E97-BC14-D3F415BD58A0}" dt="2019-11-01T20:54:47.388" v="21" actId="1035"/>
        <pc:sldMkLst>
          <pc:docMk/>
          <pc:sldMk cId="670010627" sldId="306"/>
        </pc:sldMkLst>
        <pc:picChg chg="add mod">
          <ac:chgData name="Kari Owen" userId="fbeb4050-862b-4764-8695-116696bc2b04" providerId="ADAL" clId="{2C79825D-6FE6-4E97-BC14-D3F415BD58A0}" dt="2019-11-01T20:49:33.460" v="15" actId="1076"/>
          <ac:picMkLst>
            <pc:docMk/>
            <pc:sldMk cId="670010627" sldId="306"/>
            <ac:picMk id="3" creationId="{0A568DB4-F1CD-4FA6-B539-34EA0DEBB843}"/>
          </ac:picMkLst>
        </pc:picChg>
        <pc:picChg chg="add mod">
          <ac:chgData name="Kari Owen" userId="fbeb4050-862b-4764-8695-116696bc2b04" providerId="ADAL" clId="{2C79825D-6FE6-4E97-BC14-D3F415BD58A0}" dt="2019-11-01T20:54:03.573" v="16" actId="1076"/>
          <ac:picMkLst>
            <pc:docMk/>
            <pc:sldMk cId="670010627" sldId="306"/>
            <ac:picMk id="6" creationId="{6B046D9A-2599-40A8-A1E6-7736995B5DD2}"/>
          </ac:picMkLst>
        </pc:picChg>
        <pc:picChg chg="add mod">
          <ac:chgData name="Kari Owen" userId="fbeb4050-862b-4764-8695-116696bc2b04" providerId="ADAL" clId="{2C79825D-6FE6-4E97-BC14-D3F415BD58A0}" dt="2019-11-01T20:54:47.388" v="21" actId="1035"/>
          <ac:picMkLst>
            <pc:docMk/>
            <pc:sldMk cId="670010627" sldId="306"/>
            <ac:picMk id="8" creationId="{8D2C59B1-CC4C-44AE-8199-B2F0C0AD4AF9}"/>
          </ac:picMkLst>
        </pc:picChg>
      </pc:sldChg>
      <pc:sldChg chg="addSp modSp">
        <pc:chgData name="Kari Owen" userId="fbeb4050-862b-4764-8695-116696bc2b04" providerId="ADAL" clId="{2C79825D-6FE6-4E97-BC14-D3F415BD58A0}" dt="2019-11-01T20:59:09.827" v="43" actId="207"/>
        <pc:sldMkLst>
          <pc:docMk/>
          <pc:sldMk cId="2110018650" sldId="663"/>
        </pc:sldMkLst>
        <pc:picChg chg="add mod">
          <ac:chgData name="Kari Owen" userId="fbeb4050-862b-4764-8695-116696bc2b04" providerId="ADAL" clId="{2C79825D-6FE6-4E97-BC14-D3F415BD58A0}" dt="2019-11-01T20:55:22.976" v="26" actId="1076"/>
          <ac:picMkLst>
            <pc:docMk/>
            <pc:sldMk cId="2110018650" sldId="663"/>
            <ac:picMk id="4" creationId="{B300B377-D90F-4146-9EC9-7C4F75248DC7}"/>
          </ac:picMkLst>
        </pc:picChg>
        <pc:picChg chg="add mod">
          <ac:chgData name="Kari Owen" userId="fbeb4050-862b-4764-8695-116696bc2b04" providerId="ADAL" clId="{2C79825D-6FE6-4E97-BC14-D3F415BD58A0}" dt="2019-11-01T20:55:58.683" v="31" actId="1076"/>
          <ac:picMkLst>
            <pc:docMk/>
            <pc:sldMk cId="2110018650" sldId="663"/>
            <ac:picMk id="6" creationId="{5A4A1911-16E4-4D7D-812E-0B1B343D4F3A}"/>
          </ac:picMkLst>
        </pc:picChg>
        <pc:picChg chg="add mod">
          <ac:chgData name="Kari Owen" userId="fbeb4050-862b-4764-8695-116696bc2b04" providerId="ADAL" clId="{2C79825D-6FE6-4E97-BC14-D3F415BD58A0}" dt="2019-11-01T20:58:42.313" v="38" actId="1076"/>
          <ac:picMkLst>
            <pc:docMk/>
            <pc:sldMk cId="2110018650" sldId="663"/>
            <ac:picMk id="8" creationId="{CF964099-6FE4-4583-AACF-08E2C94B2084}"/>
          </ac:picMkLst>
        </pc:picChg>
        <pc:picChg chg="add mod">
          <ac:chgData name="Kari Owen" userId="fbeb4050-862b-4764-8695-116696bc2b04" providerId="ADAL" clId="{2C79825D-6FE6-4E97-BC14-D3F415BD58A0}" dt="2019-11-01T20:59:09.827" v="43" actId="207"/>
          <ac:picMkLst>
            <pc:docMk/>
            <pc:sldMk cId="2110018650" sldId="663"/>
            <ac:picMk id="10" creationId="{0865F677-DB39-4C02-84FC-1CD419D99CEA}"/>
          </ac:picMkLst>
        </pc:picChg>
      </pc:sldChg>
      <pc:sldChg chg="addSp modSp">
        <pc:chgData name="Kari Owen" userId="fbeb4050-862b-4764-8695-116696bc2b04" providerId="ADAL" clId="{2C79825D-6FE6-4E97-BC14-D3F415BD58A0}" dt="2019-11-01T21:38:47.868" v="124" actId="1038"/>
        <pc:sldMkLst>
          <pc:docMk/>
          <pc:sldMk cId="4114056725" sldId="717"/>
        </pc:sldMkLst>
        <pc:picChg chg="add mod">
          <ac:chgData name="Kari Owen" userId="fbeb4050-862b-4764-8695-116696bc2b04" providerId="ADAL" clId="{2C79825D-6FE6-4E97-BC14-D3F415BD58A0}" dt="2019-11-01T21:36:12.588" v="89" actId="207"/>
          <ac:picMkLst>
            <pc:docMk/>
            <pc:sldMk cId="4114056725" sldId="717"/>
            <ac:picMk id="4" creationId="{9BB96DEA-EA25-4F4A-A0DB-F0C9C5211E32}"/>
          </ac:picMkLst>
        </pc:picChg>
        <pc:picChg chg="add mod">
          <ac:chgData name="Kari Owen" userId="fbeb4050-862b-4764-8695-116696bc2b04" providerId="ADAL" clId="{2C79825D-6FE6-4E97-BC14-D3F415BD58A0}" dt="2019-11-01T21:36:34.214" v="97" actId="207"/>
          <ac:picMkLst>
            <pc:docMk/>
            <pc:sldMk cId="4114056725" sldId="717"/>
            <ac:picMk id="12" creationId="{276CDEC6-C701-4E75-ADB3-10B2B2590C41}"/>
          </ac:picMkLst>
        </pc:picChg>
        <pc:picChg chg="add mod">
          <ac:chgData name="Kari Owen" userId="fbeb4050-862b-4764-8695-116696bc2b04" providerId="ADAL" clId="{2C79825D-6FE6-4E97-BC14-D3F415BD58A0}" dt="2019-11-01T21:37:07.707" v="103" actId="207"/>
          <ac:picMkLst>
            <pc:docMk/>
            <pc:sldMk cId="4114056725" sldId="717"/>
            <ac:picMk id="19" creationId="{F5D18ADD-529E-4467-AF55-DA8FD57C5C12}"/>
          </ac:picMkLst>
        </pc:picChg>
        <pc:picChg chg="add mod">
          <ac:chgData name="Kari Owen" userId="fbeb4050-862b-4764-8695-116696bc2b04" providerId="ADAL" clId="{2C79825D-6FE6-4E97-BC14-D3F415BD58A0}" dt="2019-11-01T21:38:22.201" v="114" actId="1038"/>
          <ac:picMkLst>
            <pc:docMk/>
            <pc:sldMk cId="4114056725" sldId="717"/>
            <ac:picMk id="21" creationId="{C65CE780-D355-475C-8C97-FD7C9E893D4C}"/>
          </ac:picMkLst>
        </pc:picChg>
        <pc:picChg chg="add mod">
          <ac:chgData name="Kari Owen" userId="fbeb4050-862b-4764-8695-116696bc2b04" providerId="ADAL" clId="{2C79825D-6FE6-4E97-BC14-D3F415BD58A0}" dt="2019-11-01T21:38:47.868" v="124" actId="1038"/>
          <ac:picMkLst>
            <pc:docMk/>
            <pc:sldMk cId="4114056725" sldId="717"/>
            <ac:picMk id="23" creationId="{022AC2E5-F34B-49C0-97C0-3FA1AE700747}"/>
          </ac:picMkLst>
        </pc:picChg>
      </pc:sldChg>
      <pc:sldChg chg="modSp">
        <pc:chgData name="Kari Owen" userId="fbeb4050-862b-4764-8695-116696bc2b04" providerId="ADAL" clId="{2C79825D-6FE6-4E97-BC14-D3F415BD58A0}" dt="2019-11-01T20:47:39.662" v="3" actId="1076"/>
        <pc:sldMkLst>
          <pc:docMk/>
          <pc:sldMk cId="2033094579" sldId="723"/>
        </pc:sldMkLst>
        <pc:picChg chg="mod">
          <ac:chgData name="Kari Owen" userId="fbeb4050-862b-4764-8695-116696bc2b04" providerId="ADAL" clId="{2C79825D-6FE6-4E97-BC14-D3F415BD58A0}" dt="2019-11-01T20:47:39.662" v="3" actId="1076"/>
          <ac:picMkLst>
            <pc:docMk/>
            <pc:sldMk cId="2033094579" sldId="723"/>
            <ac:picMk id="3" creationId="{AB217A9F-7F30-471D-BAF8-ABD652693A2A}"/>
          </ac:picMkLst>
        </pc:picChg>
      </pc:sldChg>
      <pc:sldChg chg="addSp delSp modSp">
        <pc:chgData name="Kari Owen" userId="fbeb4050-862b-4764-8695-116696bc2b04" providerId="ADAL" clId="{2C79825D-6FE6-4E97-BC14-D3F415BD58A0}" dt="2019-11-04T16:27:27.750" v="243" actId="20577"/>
        <pc:sldMkLst>
          <pc:docMk/>
          <pc:sldMk cId="571859856" sldId="726"/>
        </pc:sldMkLst>
        <pc:spChg chg="mod">
          <ac:chgData name="Kari Owen" userId="fbeb4050-862b-4764-8695-116696bc2b04" providerId="ADAL" clId="{2C79825D-6FE6-4E97-BC14-D3F415BD58A0}" dt="2019-11-04T16:25:21.228" v="207" actId="20577"/>
          <ac:spMkLst>
            <pc:docMk/>
            <pc:sldMk cId="571859856" sldId="726"/>
            <ac:spMk id="4" creationId="{898F726D-6714-2F49-9002-9F47155202C2}"/>
          </ac:spMkLst>
        </pc:spChg>
        <pc:spChg chg="mod">
          <ac:chgData name="Kari Owen" userId="fbeb4050-862b-4764-8695-116696bc2b04" providerId="ADAL" clId="{2C79825D-6FE6-4E97-BC14-D3F415BD58A0}" dt="2019-11-04T16:27:27.750" v="243" actId="20577"/>
          <ac:spMkLst>
            <pc:docMk/>
            <pc:sldMk cId="571859856" sldId="726"/>
            <ac:spMk id="5" creationId="{5BE43F68-FB77-0245-9EA7-158197EE5BCB}"/>
          </ac:spMkLst>
        </pc:spChg>
        <pc:spChg chg="add del mod">
          <ac:chgData name="Kari Owen" userId="fbeb4050-862b-4764-8695-116696bc2b04" providerId="ADAL" clId="{2C79825D-6FE6-4E97-BC14-D3F415BD58A0}" dt="2019-11-04T16:26:08.183" v="210" actId="478"/>
          <ac:spMkLst>
            <pc:docMk/>
            <pc:sldMk cId="571859856" sldId="726"/>
            <ac:spMk id="6" creationId="{5C8FA9E7-70D5-484C-867D-ADCF9A9E6FC0}"/>
          </ac:spMkLst>
        </pc:spChg>
        <pc:picChg chg="del mod">
          <ac:chgData name="Kari Owen" userId="fbeb4050-862b-4764-8695-116696bc2b04" providerId="ADAL" clId="{2C79825D-6FE6-4E97-BC14-D3F415BD58A0}" dt="2019-11-04T16:26:00.431" v="209" actId="478"/>
          <ac:picMkLst>
            <pc:docMk/>
            <pc:sldMk cId="571859856" sldId="726"/>
            <ac:picMk id="3" creationId="{AB217A9F-7F30-471D-BAF8-ABD652693A2A}"/>
          </ac:picMkLst>
        </pc:picChg>
      </pc:sldChg>
      <pc:sldChg chg="modSp">
        <pc:chgData name="Kari Owen" userId="fbeb4050-862b-4764-8695-116696bc2b04" providerId="ADAL" clId="{2C79825D-6FE6-4E97-BC14-D3F415BD58A0}" dt="2019-11-01T21:34:17.332" v="86" actId="1076"/>
        <pc:sldMkLst>
          <pc:docMk/>
          <pc:sldMk cId="2649250085" sldId="729"/>
        </pc:sldMkLst>
        <pc:picChg chg="mod">
          <ac:chgData name="Kari Owen" userId="fbeb4050-862b-4764-8695-116696bc2b04" providerId="ADAL" clId="{2C79825D-6FE6-4E97-BC14-D3F415BD58A0}" dt="2019-11-01T21:34:17.332" v="86" actId="1076"/>
          <ac:picMkLst>
            <pc:docMk/>
            <pc:sldMk cId="2649250085" sldId="729"/>
            <ac:picMk id="3" creationId="{AB217A9F-7F30-471D-BAF8-ABD652693A2A}"/>
          </ac:picMkLst>
        </pc:picChg>
      </pc:sldChg>
      <pc:sldChg chg="addSp modSp">
        <pc:chgData name="Kari Owen" userId="fbeb4050-862b-4764-8695-116696bc2b04" providerId="ADAL" clId="{2C79825D-6FE6-4E97-BC14-D3F415BD58A0}" dt="2019-11-01T21:48:49.184" v="148" actId="688"/>
        <pc:sldMkLst>
          <pc:docMk/>
          <pc:sldMk cId="1455637563" sldId="730"/>
        </pc:sldMkLst>
        <pc:picChg chg="add mod">
          <ac:chgData name="Kari Owen" userId="fbeb4050-862b-4764-8695-116696bc2b04" providerId="ADAL" clId="{2C79825D-6FE6-4E97-BC14-D3F415BD58A0}" dt="2019-11-01T21:39:12.907" v="127" actId="207"/>
          <ac:picMkLst>
            <pc:docMk/>
            <pc:sldMk cId="1455637563" sldId="730"/>
            <ac:picMk id="4" creationId="{D38EC8C9-F1F1-4329-9BBB-30361D00BFF2}"/>
          </ac:picMkLst>
        </pc:picChg>
        <pc:picChg chg="add mod">
          <ac:chgData name="Kari Owen" userId="fbeb4050-862b-4764-8695-116696bc2b04" providerId="ADAL" clId="{2C79825D-6FE6-4E97-BC14-D3F415BD58A0}" dt="2019-11-01T21:40:25.031" v="132" actId="1076"/>
          <ac:picMkLst>
            <pc:docMk/>
            <pc:sldMk cId="1455637563" sldId="730"/>
            <ac:picMk id="5" creationId="{F2E2555A-75ED-4F64-98CD-AB6F7119A253}"/>
          </ac:picMkLst>
        </pc:picChg>
        <pc:picChg chg="add mod">
          <ac:chgData name="Kari Owen" userId="fbeb4050-862b-4764-8695-116696bc2b04" providerId="ADAL" clId="{2C79825D-6FE6-4E97-BC14-D3F415BD58A0}" dt="2019-11-01T21:47:58.910" v="139" actId="1036"/>
          <ac:picMkLst>
            <pc:docMk/>
            <pc:sldMk cId="1455637563" sldId="730"/>
            <ac:picMk id="7" creationId="{2FEAD6A9-AA1B-4F15-97C0-BD92C4556A50}"/>
          </ac:picMkLst>
        </pc:picChg>
        <pc:picChg chg="add mod">
          <ac:chgData name="Kari Owen" userId="fbeb4050-862b-4764-8695-116696bc2b04" providerId="ADAL" clId="{2C79825D-6FE6-4E97-BC14-D3F415BD58A0}" dt="2019-11-01T21:48:49.184" v="148" actId="688"/>
          <ac:picMkLst>
            <pc:docMk/>
            <pc:sldMk cId="1455637563" sldId="730"/>
            <ac:picMk id="9" creationId="{FD986F37-5C46-474A-943B-6C59F9625303}"/>
          </ac:picMkLst>
        </pc:picChg>
      </pc:sldChg>
      <pc:sldChg chg="addSp delSp modSp add ord delAnim">
        <pc:chgData name="Kari Owen" userId="fbeb4050-862b-4764-8695-116696bc2b04" providerId="ADAL" clId="{2C79825D-6FE6-4E97-BC14-D3F415BD58A0}" dt="2019-11-05T15:13:56.077" v="944" actId="20577"/>
        <pc:sldMkLst>
          <pc:docMk/>
          <pc:sldMk cId="3478282407" sldId="732"/>
        </pc:sldMkLst>
        <pc:spChg chg="add del">
          <ac:chgData name="Kari Owen" userId="fbeb4050-862b-4764-8695-116696bc2b04" providerId="ADAL" clId="{2C79825D-6FE6-4E97-BC14-D3F415BD58A0}" dt="2019-11-05T15:04:49.551" v="846" actId="478"/>
          <ac:spMkLst>
            <pc:docMk/>
            <pc:sldMk cId="3478282407" sldId="732"/>
            <ac:spMk id="2" creationId="{715B0230-5FBA-46BE-983B-EB8574DBB6F5}"/>
          </ac:spMkLst>
        </pc:spChg>
        <pc:spChg chg="mod">
          <ac:chgData name="Kari Owen" userId="fbeb4050-862b-4764-8695-116696bc2b04" providerId="ADAL" clId="{2C79825D-6FE6-4E97-BC14-D3F415BD58A0}" dt="2019-11-05T15:01:16.662" v="674" actId="20577"/>
          <ac:spMkLst>
            <pc:docMk/>
            <pc:sldMk cId="3478282407" sldId="732"/>
            <ac:spMk id="10" creationId="{1C7F8F39-C116-F74E-AF4E-87517B99CC32}"/>
          </ac:spMkLst>
        </pc:spChg>
        <pc:spChg chg="topLvl">
          <ac:chgData name="Kari Owen" userId="fbeb4050-862b-4764-8695-116696bc2b04" providerId="ADAL" clId="{2C79825D-6FE6-4E97-BC14-D3F415BD58A0}" dt="2019-11-05T15:02:37.656" v="804" actId="478"/>
          <ac:spMkLst>
            <pc:docMk/>
            <pc:sldMk cId="3478282407" sldId="732"/>
            <ac:spMk id="38" creationId="{00000000-0000-0000-0000-000000000000}"/>
          </ac:spMkLst>
        </pc:spChg>
        <pc:spChg chg="mod">
          <ac:chgData name="Kari Owen" userId="fbeb4050-862b-4764-8695-116696bc2b04" providerId="ADAL" clId="{2C79825D-6FE6-4E97-BC14-D3F415BD58A0}" dt="2019-11-05T15:03:54.307" v="834" actId="1076"/>
          <ac:spMkLst>
            <pc:docMk/>
            <pc:sldMk cId="3478282407" sldId="732"/>
            <ac:spMk id="54" creationId="{EA2B1B34-CF1C-4EC2-82BD-A853753B44E0}"/>
          </ac:spMkLst>
        </pc:spChg>
        <pc:spChg chg="mod">
          <ac:chgData name="Kari Owen" userId="fbeb4050-862b-4764-8695-116696bc2b04" providerId="ADAL" clId="{2C79825D-6FE6-4E97-BC14-D3F415BD58A0}" dt="2019-11-05T15:10:09.974" v="902" actId="403"/>
          <ac:spMkLst>
            <pc:docMk/>
            <pc:sldMk cId="3478282407" sldId="732"/>
            <ac:spMk id="55" creationId="{00E5007D-E81D-4012-A794-941688B37356}"/>
          </ac:spMkLst>
        </pc:spChg>
        <pc:spChg chg="mod">
          <ac:chgData name="Kari Owen" userId="fbeb4050-862b-4764-8695-116696bc2b04" providerId="ADAL" clId="{2C79825D-6FE6-4E97-BC14-D3F415BD58A0}" dt="2019-11-05T15:09:21.452" v="848" actId="1076"/>
          <ac:spMkLst>
            <pc:docMk/>
            <pc:sldMk cId="3478282407" sldId="732"/>
            <ac:spMk id="56" creationId="{00000000-0000-0000-0000-000000000000}"/>
          </ac:spMkLst>
        </pc:spChg>
        <pc:spChg chg="mod">
          <ac:chgData name="Kari Owen" userId="fbeb4050-862b-4764-8695-116696bc2b04" providerId="ADAL" clId="{2C79825D-6FE6-4E97-BC14-D3F415BD58A0}" dt="2019-11-05T15:13:56.077" v="944" actId="20577"/>
          <ac:spMkLst>
            <pc:docMk/>
            <pc:sldMk cId="3478282407" sldId="732"/>
            <ac:spMk id="57" creationId="{00000000-0000-0000-0000-000000000000}"/>
          </ac:spMkLst>
        </pc:spChg>
        <pc:spChg chg="del">
          <ac:chgData name="Kari Owen" userId="fbeb4050-862b-4764-8695-116696bc2b04" providerId="ADAL" clId="{2C79825D-6FE6-4E97-BC14-D3F415BD58A0}" dt="2019-11-05T15:02:35.136" v="803" actId="478"/>
          <ac:spMkLst>
            <pc:docMk/>
            <pc:sldMk cId="3478282407" sldId="732"/>
            <ac:spMk id="59" creationId="{00000000-0000-0000-0000-000000000000}"/>
          </ac:spMkLst>
        </pc:spChg>
        <pc:spChg chg="del topLvl">
          <ac:chgData name="Kari Owen" userId="fbeb4050-862b-4764-8695-116696bc2b04" providerId="ADAL" clId="{2C79825D-6FE6-4E97-BC14-D3F415BD58A0}" dt="2019-11-05T15:02:37.656" v="804" actId="478"/>
          <ac:spMkLst>
            <pc:docMk/>
            <pc:sldMk cId="3478282407" sldId="732"/>
            <ac:spMk id="60" creationId="{00000000-0000-0000-0000-000000000000}"/>
          </ac:spMkLst>
        </pc:spChg>
        <pc:spChg chg="del">
          <ac:chgData name="Kari Owen" userId="fbeb4050-862b-4764-8695-116696bc2b04" providerId="ADAL" clId="{2C79825D-6FE6-4E97-BC14-D3F415BD58A0}" dt="2019-11-05T15:02:28.503" v="802" actId="478"/>
          <ac:spMkLst>
            <pc:docMk/>
            <pc:sldMk cId="3478282407" sldId="732"/>
            <ac:spMk id="61" creationId="{00000000-0000-0000-0000-000000000000}"/>
          </ac:spMkLst>
        </pc:spChg>
        <pc:spChg chg="mod">
          <ac:chgData name="Kari Owen" userId="fbeb4050-862b-4764-8695-116696bc2b04" providerId="ADAL" clId="{2C79825D-6FE6-4E97-BC14-D3F415BD58A0}" dt="2019-11-05T15:04:00.322" v="836" actId="1076"/>
          <ac:spMkLst>
            <pc:docMk/>
            <pc:sldMk cId="3478282407" sldId="732"/>
            <ac:spMk id="75" creationId="{52D5261B-1D6D-43BA-BE0B-C957F6F9FB73}"/>
          </ac:spMkLst>
        </pc:spChg>
        <pc:spChg chg="mod">
          <ac:chgData name="Kari Owen" userId="fbeb4050-862b-4764-8695-116696bc2b04" providerId="ADAL" clId="{2C79825D-6FE6-4E97-BC14-D3F415BD58A0}" dt="2019-11-05T15:10:12.655" v="904" actId="403"/>
          <ac:spMkLst>
            <pc:docMk/>
            <pc:sldMk cId="3478282407" sldId="732"/>
            <ac:spMk id="76" creationId="{93D345AD-D385-4D32-ACC0-30A174CAD5D1}"/>
          </ac:spMkLst>
        </pc:spChg>
        <pc:spChg chg="mod">
          <ac:chgData name="Kari Owen" userId="fbeb4050-862b-4764-8695-116696bc2b04" providerId="ADAL" clId="{2C79825D-6FE6-4E97-BC14-D3F415BD58A0}" dt="2019-11-05T15:10:20.599" v="910" actId="1035"/>
          <ac:spMkLst>
            <pc:docMk/>
            <pc:sldMk cId="3478282407" sldId="732"/>
            <ac:spMk id="78" creationId="{9501FBA7-52A3-46A3-A3CB-7DD0602D557E}"/>
          </ac:spMkLst>
        </pc:spChg>
        <pc:spChg chg="mod">
          <ac:chgData name="Kari Owen" userId="fbeb4050-862b-4764-8695-116696bc2b04" providerId="ADAL" clId="{2C79825D-6FE6-4E97-BC14-D3F415BD58A0}" dt="2019-11-05T15:10:15.317" v="906" actId="403"/>
          <ac:spMkLst>
            <pc:docMk/>
            <pc:sldMk cId="3478282407" sldId="732"/>
            <ac:spMk id="79" creationId="{45664A45-54E5-47AB-BAFB-2DF1FDE83520}"/>
          </ac:spMkLst>
        </pc:spChg>
        <pc:grpChg chg="del">
          <ac:chgData name="Kari Owen" userId="fbeb4050-862b-4764-8695-116696bc2b04" providerId="ADAL" clId="{2C79825D-6FE6-4E97-BC14-D3F415BD58A0}" dt="2019-11-05T15:02:37.656" v="804" actId="478"/>
          <ac:grpSpMkLst>
            <pc:docMk/>
            <pc:sldMk cId="3478282407" sldId="732"/>
            <ac:grpSpMk id="6" creationId="{00000000-0000-0000-0000-000000000000}"/>
          </ac:grpSpMkLst>
        </pc:grpChg>
        <pc:grpChg chg="mod ord">
          <ac:chgData name="Kari Owen" userId="fbeb4050-862b-4764-8695-116696bc2b04" providerId="ADAL" clId="{2C79825D-6FE6-4E97-BC14-D3F415BD58A0}" dt="2019-11-05T15:11:16.234" v="916" actId="167"/>
          <ac:grpSpMkLst>
            <pc:docMk/>
            <pc:sldMk cId="3478282407" sldId="732"/>
            <ac:grpSpMk id="7" creationId="{00000000-0000-0000-0000-000000000000}"/>
          </ac:grpSpMkLst>
        </pc:grpChg>
        <pc:grpChg chg="mod">
          <ac:chgData name="Kari Owen" userId="fbeb4050-862b-4764-8695-116696bc2b04" providerId="ADAL" clId="{2C79825D-6FE6-4E97-BC14-D3F415BD58A0}" dt="2019-11-05T15:02:21.756" v="800" actId="207"/>
          <ac:grpSpMkLst>
            <pc:docMk/>
            <pc:sldMk cId="3478282407" sldId="732"/>
            <ac:grpSpMk id="8" creationId="{00000000-0000-0000-0000-000000000000}"/>
          </ac:grpSpMkLst>
        </pc:grpChg>
        <pc:grpChg chg="mod">
          <ac:chgData name="Kari Owen" userId="fbeb4050-862b-4764-8695-116696bc2b04" providerId="ADAL" clId="{2C79825D-6FE6-4E97-BC14-D3F415BD58A0}" dt="2019-11-05T15:02:23.874" v="801" actId="207"/>
          <ac:grpSpMkLst>
            <pc:docMk/>
            <pc:sldMk cId="3478282407" sldId="732"/>
            <ac:grpSpMk id="9" creationId="{00000000-0000-0000-0000-000000000000}"/>
          </ac:grpSpMkLst>
        </pc:grpChg>
        <pc:grpChg chg="mod">
          <ac:chgData name="Kari Owen" userId="fbeb4050-862b-4764-8695-116696bc2b04" providerId="ADAL" clId="{2C79825D-6FE6-4E97-BC14-D3F415BD58A0}" dt="2019-11-05T15:04:12.538" v="837"/>
          <ac:grpSpMkLst>
            <pc:docMk/>
            <pc:sldMk cId="3478282407" sldId="732"/>
            <ac:grpSpMk id="51" creationId="{00000000-0000-0000-0000-000000000000}"/>
          </ac:grpSpMkLst>
        </pc:grpChg>
        <pc:grpChg chg="mod">
          <ac:chgData name="Kari Owen" userId="fbeb4050-862b-4764-8695-116696bc2b04" providerId="ADAL" clId="{2C79825D-6FE6-4E97-BC14-D3F415BD58A0}" dt="2019-11-05T15:03:45.448" v="832"/>
          <ac:grpSpMkLst>
            <pc:docMk/>
            <pc:sldMk cId="3478282407" sldId="732"/>
            <ac:grpSpMk id="53" creationId="{19AA8F3A-177E-4A8E-B829-6AEAF7F59BC3}"/>
          </ac:grpSpMkLst>
        </pc:grpChg>
        <pc:grpChg chg="del">
          <ac:chgData name="Kari Owen" userId="fbeb4050-862b-4764-8695-116696bc2b04" providerId="ADAL" clId="{2C79825D-6FE6-4E97-BC14-D3F415BD58A0}" dt="2019-11-05T15:02:35.136" v="803" actId="478"/>
          <ac:grpSpMkLst>
            <pc:docMk/>
            <pc:sldMk cId="3478282407" sldId="732"/>
            <ac:grpSpMk id="58" creationId="{00000000-0000-0000-0000-000000000000}"/>
          </ac:grpSpMkLst>
        </pc:grpChg>
        <pc:grpChg chg="mod">
          <ac:chgData name="Kari Owen" userId="fbeb4050-862b-4764-8695-116696bc2b04" providerId="ADAL" clId="{2C79825D-6FE6-4E97-BC14-D3F415BD58A0}" dt="2019-11-05T15:03:29.394" v="829" actId="1036"/>
          <ac:grpSpMkLst>
            <pc:docMk/>
            <pc:sldMk cId="3478282407" sldId="732"/>
            <ac:grpSpMk id="74" creationId="{B876C33A-73D2-4C5E-910E-BC96B8E3B42B}"/>
          </ac:grpSpMkLst>
        </pc:grpChg>
        <pc:grpChg chg="mod">
          <ac:chgData name="Kari Owen" userId="fbeb4050-862b-4764-8695-116696bc2b04" providerId="ADAL" clId="{2C79825D-6FE6-4E97-BC14-D3F415BD58A0}" dt="2019-11-05T15:02:53.485" v="805"/>
          <ac:grpSpMkLst>
            <pc:docMk/>
            <pc:sldMk cId="3478282407" sldId="732"/>
            <ac:grpSpMk id="77" creationId="{BCF008FC-A83E-4D90-B624-165401998CBF}"/>
          </ac:grpSpMkLst>
        </pc:grpChg>
        <pc:picChg chg="add mod">
          <ac:chgData name="Kari Owen" userId="fbeb4050-862b-4764-8695-116696bc2b04" providerId="ADAL" clId="{2C79825D-6FE6-4E97-BC14-D3F415BD58A0}" dt="2019-11-05T15:12:33.555" v="926" actId="1076"/>
          <ac:picMkLst>
            <pc:docMk/>
            <pc:sldMk cId="3478282407" sldId="732"/>
            <ac:picMk id="4" creationId="{15719EFD-B55D-4AFC-8C9F-F017425F2EBE}"/>
          </ac:picMkLst>
        </pc:picChg>
        <pc:picChg chg="add del mod">
          <ac:chgData name="Kari Owen" userId="fbeb4050-862b-4764-8695-116696bc2b04" providerId="ADAL" clId="{2C79825D-6FE6-4E97-BC14-D3F415BD58A0}" dt="2019-11-05T15:11:55.890" v="923" actId="478"/>
          <ac:picMkLst>
            <pc:docMk/>
            <pc:sldMk cId="3478282407" sldId="732"/>
            <ac:picMk id="12" creationId="{50A1DABC-B616-474F-8EC5-E41F77CCE061}"/>
          </ac:picMkLst>
        </pc:picChg>
        <pc:picChg chg="add mod">
          <ac:chgData name="Kari Owen" userId="fbeb4050-862b-4764-8695-116696bc2b04" providerId="ADAL" clId="{2C79825D-6FE6-4E97-BC14-D3F415BD58A0}" dt="2019-11-05T15:12:41.494" v="930" actId="207"/>
          <ac:picMkLst>
            <pc:docMk/>
            <pc:sldMk cId="3478282407" sldId="732"/>
            <ac:picMk id="14" creationId="{B4DCE10D-31AC-49A8-947C-E9D9E09C24AA}"/>
          </ac:picMkLst>
        </pc:picChg>
        <pc:picChg chg="add mod">
          <ac:chgData name="Kari Owen" userId="fbeb4050-862b-4764-8695-116696bc2b04" providerId="ADAL" clId="{2C79825D-6FE6-4E97-BC14-D3F415BD58A0}" dt="2019-11-05T15:13:18.424" v="934" actId="207"/>
          <ac:picMkLst>
            <pc:docMk/>
            <pc:sldMk cId="3478282407" sldId="732"/>
            <ac:picMk id="16" creationId="{FDF10A2D-1C84-444F-B602-990874A02BC9}"/>
          </ac:picMkLst>
        </pc:picChg>
        <pc:picChg chg="add mod">
          <ac:chgData name="Kari Owen" userId="fbeb4050-862b-4764-8695-116696bc2b04" providerId="ADAL" clId="{2C79825D-6FE6-4E97-BC14-D3F415BD58A0}" dt="2019-11-05T15:13:46.232" v="940" actId="1035"/>
          <ac:picMkLst>
            <pc:docMk/>
            <pc:sldMk cId="3478282407" sldId="732"/>
            <ac:picMk id="18" creationId="{CF38521E-6843-43D7-932A-A049974E00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20D53-DD8A-480C-A421-06F9CC43A061}"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FFFD8-0258-4485-B8E2-4BAD51DA3D62}" type="slidenum">
              <a:rPr lang="en-US" smtClean="0"/>
              <a:t>‹#›</a:t>
            </a:fld>
            <a:endParaRPr lang="en-US"/>
          </a:p>
        </p:txBody>
      </p:sp>
    </p:spTree>
    <p:extLst>
      <p:ext uri="{BB962C8B-B14F-4D97-AF65-F5344CB8AC3E}">
        <p14:creationId xmlns:p14="http://schemas.microsoft.com/office/powerpoint/2010/main" val="90271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FFFD8-0258-4485-B8E2-4BAD51DA3D62}" type="slidenum">
              <a:rPr lang="en-US" smtClean="0"/>
              <a:t>5</a:t>
            </a:fld>
            <a:endParaRPr lang="en-US"/>
          </a:p>
        </p:txBody>
      </p:sp>
    </p:spTree>
    <p:extLst>
      <p:ext uri="{BB962C8B-B14F-4D97-AF65-F5344CB8AC3E}">
        <p14:creationId xmlns:p14="http://schemas.microsoft.com/office/powerpoint/2010/main" val="294471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FFFD8-0258-4485-B8E2-4BAD51DA3D62}" type="slidenum">
              <a:rPr lang="en-US" smtClean="0"/>
              <a:t>6</a:t>
            </a:fld>
            <a:endParaRPr lang="en-US"/>
          </a:p>
        </p:txBody>
      </p:sp>
    </p:spTree>
    <p:extLst>
      <p:ext uri="{BB962C8B-B14F-4D97-AF65-F5344CB8AC3E}">
        <p14:creationId xmlns:p14="http://schemas.microsoft.com/office/powerpoint/2010/main" val="197312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ommons.wikimedia.org/wiki/File:Houston_night.jpg" TargetMode="External"/><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commons.wikimedia.org/wiki/File:Houston_night.jpg" TargetMode="External"/><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E3E4-C06E-45E9-82A2-83C7E553B7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082341-A5D0-45B4-833A-FBEFCFAF6E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AAB083-06F8-4D73-AB50-E133799AF3E2}"/>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5" name="Footer Placeholder 4">
            <a:extLst>
              <a:ext uri="{FF2B5EF4-FFF2-40B4-BE49-F238E27FC236}">
                <a16:creationId xmlns:a16="http://schemas.microsoft.com/office/drawing/2014/main" id="{51D791E2-D02C-46D9-BB84-9B32707F2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CD88-8402-4B10-BC86-1554AF2CE115}"/>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4268790221"/>
      </p:ext>
    </p:extLst>
  </p:cSld>
  <p:clrMapOvr>
    <a:masterClrMapping/>
  </p:clrMapOvr>
  <p:transition advClick="0"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6925-A825-422C-8910-165284654C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0ECF3-926D-4312-B556-591B97CC1B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BBCDB-A899-4498-BFCF-B99C7C58AC45}"/>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5" name="Footer Placeholder 4">
            <a:extLst>
              <a:ext uri="{FF2B5EF4-FFF2-40B4-BE49-F238E27FC236}">
                <a16:creationId xmlns:a16="http://schemas.microsoft.com/office/drawing/2014/main" id="{047A782D-7CF2-4D30-AF70-57180C688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AC545-2156-4511-9F73-A02FCB801BB7}"/>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1307794641"/>
      </p:ext>
    </p:extLst>
  </p:cSld>
  <p:clrMapOvr>
    <a:masterClrMapping/>
  </p:clrMapOvr>
  <p:transition advClick="0"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656991-39FA-426E-BD19-9EFB2524C9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3982A-F011-4449-BD2E-B066140A68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83F3B-B7D2-4097-B14C-254949911456}"/>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5" name="Footer Placeholder 4">
            <a:extLst>
              <a:ext uri="{FF2B5EF4-FFF2-40B4-BE49-F238E27FC236}">
                <a16:creationId xmlns:a16="http://schemas.microsoft.com/office/drawing/2014/main" id="{225FB3D4-5D64-46C8-8910-B18FA3525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1B3F2-BCAB-4EB6-BEC0-C8EE370225E1}"/>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1848486584"/>
      </p:ext>
    </p:extLst>
  </p:cSld>
  <p:clrMapOvr>
    <a:masterClrMapping/>
  </p:clrMapOvr>
  <p:transition advClick="0" advTm="6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2007219"/>
            <a:ext cx="9144000" cy="1502743"/>
          </a:xfrm>
        </p:spPr>
        <p:txBody>
          <a:bodyPr anchor="b">
            <a:normAutofit/>
          </a:bodyPr>
          <a:lstStyle>
            <a:lvl1pPr algn="ctr">
              <a:defRPr sz="5400" kern="120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accent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77DD31C0-590D-49C6-8E1F-07C593CEDD4D}"/>
              </a:ext>
            </a:extLst>
          </p:cNvPr>
          <p:cNvPicPr>
            <a:picLocks noChangeAspect="1"/>
          </p:cNvPicPr>
          <p:nvPr userDrawn="1"/>
        </p:nvPicPr>
        <p:blipFill>
          <a:blip r:embed="rId2"/>
          <a:stretch>
            <a:fillRect/>
          </a:stretch>
        </p:blipFill>
        <p:spPr>
          <a:xfrm>
            <a:off x="3562443" y="-160077"/>
            <a:ext cx="5067114" cy="3085987"/>
          </a:xfrm>
          <a:prstGeom prst="rect">
            <a:avLst/>
          </a:prstGeom>
        </p:spPr>
      </p:pic>
    </p:spTree>
    <p:extLst>
      <p:ext uri="{BB962C8B-B14F-4D97-AF65-F5344CB8AC3E}">
        <p14:creationId xmlns:p14="http://schemas.microsoft.com/office/powerpoint/2010/main" val="96811518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bg>
      <p:bgRef idx="1001">
        <a:schemeClr val="bg1"/>
      </p:bgRef>
    </p:bg>
    <p:spTree>
      <p:nvGrpSpPr>
        <p:cNvPr id="1" name=""/>
        <p:cNvGrpSpPr/>
        <p:nvPr/>
      </p:nvGrpSpPr>
      <p:grpSpPr>
        <a:xfrm>
          <a:off x="0" y="0"/>
          <a:ext cx="0" cy="0"/>
          <a:chOff x="0" y="0"/>
          <a:chExt cx="0" cy="0"/>
        </a:xfrm>
      </p:grpSpPr>
      <p:pic>
        <p:nvPicPr>
          <p:cNvPr id="5" name="Picture 4" descr="File:Houston night.jpg - Wikimedia Commons">
            <a:extLst>
              <a:ext uri="{FF2B5EF4-FFF2-40B4-BE49-F238E27FC236}">
                <a16:creationId xmlns:a16="http://schemas.microsoft.com/office/drawing/2014/main" id="{04472AA5-1EAF-DB49-9DEA-F31E489C6AAB}"/>
              </a:ext>
            </a:extLst>
          </p:cNvPr>
          <p:cNvPicPr>
            <a:picLocks noChangeAspect="1"/>
          </p:cNvPicPr>
          <p:nvPr userDrawn="1"/>
        </p:nvPicPr>
        <p:blipFill rotWithShape="1">
          <a:blip r:embed="rId2">
            <a:lum bright="70000" contrast="-70000"/>
            <a:extLst>
              <a:ext uri="{837473B0-CC2E-450A-ABE3-18F120FF3D39}">
                <a1611:picAttrSrcUrl xmlns:a1611="http://schemas.microsoft.com/office/drawing/2016/11/main" r:id="rId3"/>
              </a:ext>
            </a:extLst>
          </a:blip>
          <a:srcRect t="11324" b="7285"/>
          <a:stretch/>
        </p:blipFill>
        <p:spPr>
          <a:xfrm>
            <a:off x="-199524" y="0"/>
            <a:ext cx="12591047" cy="6831946"/>
          </a:xfrm>
          <a:prstGeom prst="rect">
            <a:avLst/>
          </a:prstGeom>
        </p:spPr>
      </p:pic>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886493"/>
            <a:ext cx="9144000" cy="1502743"/>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tx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Box 5">
            <a:extLst>
              <a:ext uri="{FF2B5EF4-FFF2-40B4-BE49-F238E27FC236}">
                <a16:creationId xmlns:a16="http://schemas.microsoft.com/office/drawing/2014/main" id="{AC145B0E-C8B2-F345-A18F-4C13679427EC}"/>
              </a:ext>
            </a:extLst>
          </p:cNvPr>
          <p:cNvSpPr txBox="1"/>
          <p:nvPr userDrawn="1"/>
        </p:nvSpPr>
        <p:spPr>
          <a:xfrm>
            <a:off x="-208547" y="6831947"/>
            <a:ext cx="11448047" cy="230832"/>
          </a:xfrm>
          <a:prstGeom prst="rect">
            <a:avLst/>
          </a:prstGeom>
          <a:noFill/>
        </p:spPr>
        <p:txBody>
          <a:bodyPr wrap="square" rtlCol="0">
            <a:spAutoFit/>
          </a:bodyPr>
          <a:lstStyle/>
          <a:p>
            <a:r>
              <a:rPr lang="en-US" sz="900">
                <a:hlinkClick r:id="rId3" tooltip="https://commons.wikimedia.org/wiki/File:Houston_night.jpg"/>
              </a:rPr>
              <a:t>This Photo</a:t>
            </a:r>
            <a:r>
              <a:rPr lang="en-US" sz="900"/>
              <a:t> by Unknown Author is licensed under </a:t>
            </a:r>
            <a:r>
              <a:rPr lang="en-US" sz="900">
                <a:hlinkClick r:id="rId4" tooltip="https://creativecommons.org/licenses/by-sa/3.0/"/>
              </a:rPr>
              <a:t>CC BY-SA</a:t>
            </a:r>
            <a:endParaRPr lang="en-US" sz="900"/>
          </a:p>
        </p:txBody>
      </p:sp>
      <p:pic>
        <p:nvPicPr>
          <p:cNvPr id="7" name="Picture 6">
            <a:extLst>
              <a:ext uri="{FF2B5EF4-FFF2-40B4-BE49-F238E27FC236}">
                <a16:creationId xmlns:a16="http://schemas.microsoft.com/office/drawing/2014/main" id="{036B4F15-5F9E-41BB-A68C-69B6BC934AAE}"/>
              </a:ext>
            </a:extLst>
          </p:cNvPr>
          <p:cNvPicPr>
            <a:picLocks noChangeAspect="1"/>
          </p:cNvPicPr>
          <p:nvPr userDrawn="1"/>
        </p:nvPicPr>
        <p:blipFill>
          <a:blip r:embed="rId5"/>
          <a:stretch>
            <a:fillRect/>
          </a:stretch>
        </p:blipFill>
        <p:spPr>
          <a:xfrm>
            <a:off x="3562443" y="-214398"/>
            <a:ext cx="5067114" cy="3085987"/>
          </a:xfrm>
          <a:prstGeom prst="rect">
            <a:avLst/>
          </a:prstGeom>
        </p:spPr>
      </p:pic>
    </p:spTree>
    <p:extLst>
      <p:ext uri="{BB962C8B-B14F-4D97-AF65-F5344CB8AC3E}">
        <p14:creationId xmlns:p14="http://schemas.microsoft.com/office/powerpoint/2010/main" val="21471889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30201" y="-99394"/>
            <a:ext cx="2743200"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2635305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87932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80256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890834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1116872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122363"/>
            <a:ext cx="9144000" cy="2387600"/>
          </a:xfrm>
        </p:spPr>
        <p:txBody>
          <a:bodyPr anchor="b">
            <a:normAutofit/>
          </a:bodyPr>
          <a:lstStyle>
            <a:lvl1pPr algn="ctr">
              <a:defRPr sz="540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bg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F6E874-CCF3-7F4E-B647-E74789BB9ACB}"/>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A59506F7-927E-0C4D-8ACD-C1BF1758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B8BD6-8961-BD49-96E6-84240CB5CA37}"/>
              </a:ext>
            </a:extLst>
          </p:cNvPr>
          <p:cNvSpPr>
            <a:spLocks noGrp="1"/>
          </p:cNvSpPr>
          <p:nvPr>
            <p:ph type="sldNum" sz="quarter" idx="12"/>
          </p:nvPr>
        </p:nvSpPr>
        <p:spPr/>
        <p:txBody>
          <a:bodyPr/>
          <a:lstStyle/>
          <a:p>
            <a:fld id="{4607B975-E0AE-3C42-A54C-FAE04A6380CC}" type="slidenum">
              <a:rPr lang="en-US" smtClean="0"/>
              <a:t>‹#›</a:t>
            </a:fld>
            <a:endParaRPr lang="en-US"/>
          </a:p>
        </p:txBody>
      </p:sp>
      <p:pic>
        <p:nvPicPr>
          <p:cNvPr id="10" name="Picture 9">
            <a:extLst>
              <a:ext uri="{FF2B5EF4-FFF2-40B4-BE49-F238E27FC236}">
                <a16:creationId xmlns:a16="http://schemas.microsoft.com/office/drawing/2014/main" id="{673E53C7-0FF2-084C-A5C5-66F86596A003}"/>
              </a:ext>
            </a:extLst>
          </p:cNvPr>
          <p:cNvPicPr>
            <a:picLocks noChangeAspect="1"/>
          </p:cNvPicPr>
          <p:nvPr userDrawn="1"/>
        </p:nvPicPr>
        <p:blipFill>
          <a:blip r:embed="rId2"/>
          <a:stretch>
            <a:fillRect/>
          </a:stretch>
        </p:blipFill>
        <p:spPr>
          <a:xfrm>
            <a:off x="3812249" y="136525"/>
            <a:ext cx="4567502" cy="2514433"/>
          </a:xfrm>
          <a:prstGeom prst="rect">
            <a:avLst/>
          </a:prstGeom>
        </p:spPr>
      </p:pic>
    </p:spTree>
    <p:extLst>
      <p:ext uri="{BB962C8B-B14F-4D97-AF65-F5344CB8AC3E}">
        <p14:creationId xmlns:p14="http://schemas.microsoft.com/office/powerpoint/2010/main" val="107713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DB40-E785-40E1-BD1E-50F3A8786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633D0-B204-417C-9C31-BC3E8A7821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040E0-9755-4AE1-B190-DCD5A741AE8A}"/>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5" name="Footer Placeholder 4">
            <a:extLst>
              <a:ext uri="{FF2B5EF4-FFF2-40B4-BE49-F238E27FC236}">
                <a16:creationId xmlns:a16="http://schemas.microsoft.com/office/drawing/2014/main" id="{1B5BB368-783E-4546-9BDC-90E795E29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F6CA9-30CE-4204-BE89-AF38578F0FF0}"/>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2457181958"/>
      </p:ext>
    </p:extLst>
  </p:cSld>
  <p:clrMapOvr>
    <a:masterClrMapping/>
  </p:clrMapOvr>
  <p:transition advClick="0" advTm="600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122363"/>
            <a:ext cx="9144000" cy="2387600"/>
          </a:xfrm>
        </p:spPr>
        <p:txBody>
          <a:bodyPr anchor="b">
            <a:normAutofit/>
          </a:bodyPr>
          <a:lstStyle>
            <a:lvl1pPr algn="ctr">
              <a:defRPr sz="540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bg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F6E874-CCF3-7F4E-B647-E74789BB9ACB}"/>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A59506F7-927E-0C4D-8ACD-C1BF1758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B8BD6-8961-BD49-96E6-84240CB5CA37}"/>
              </a:ext>
            </a:extLst>
          </p:cNvPr>
          <p:cNvSpPr>
            <a:spLocks noGrp="1"/>
          </p:cNvSpPr>
          <p:nvPr>
            <p:ph type="sldNum" sz="quarter" idx="12"/>
          </p:nvPr>
        </p:nvSpPr>
        <p:spPr/>
        <p:txBody>
          <a:bodyPr/>
          <a:lstStyle/>
          <a:p>
            <a:fld id="{4607B975-E0AE-3C42-A54C-FAE04A6380CC}" type="slidenum">
              <a:rPr lang="en-US" smtClean="0"/>
              <a:t>‹#›</a:t>
            </a:fld>
            <a:endParaRPr lang="en-US"/>
          </a:p>
        </p:txBody>
      </p:sp>
      <p:pic>
        <p:nvPicPr>
          <p:cNvPr id="7" name="Picture 6">
            <a:extLst>
              <a:ext uri="{FF2B5EF4-FFF2-40B4-BE49-F238E27FC236}">
                <a16:creationId xmlns:a16="http://schemas.microsoft.com/office/drawing/2014/main" id="{7BAD774F-CE5F-7446-9857-EF6ABF4CF992}"/>
              </a:ext>
            </a:extLst>
          </p:cNvPr>
          <p:cNvPicPr>
            <a:picLocks noChangeAspect="1"/>
          </p:cNvPicPr>
          <p:nvPr userDrawn="1"/>
        </p:nvPicPr>
        <p:blipFill>
          <a:blip r:embed="rId2"/>
          <a:stretch>
            <a:fillRect/>
          </a:stretch>
        </p:blipFill>
        <p:spPr>
          <a:xfrm>
            <a:off x="4038600" y="136525"/>
            <a:ext cx="4567502" cy="2514433"/>
          </a:xfrm>
          <a:prstGeom prst="rect">
            <a:avLst/>
          </a:prstGeom>
        </p:spPr>
      </p:pic>
    </p:spTree>
    <p:extLst>
      <p:ext uri="{BB962C8B-B14F-4D97-AF65-F5344CB8AC3E}">
        <p14:creationId xmlns:p14="http://schemas.microsoft.com/office/powerpoint/2010/main" val="1554961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bg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F6E874-CCF3-7F4E-B647-E74789BB9ACB}"/>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A59506F7-927E-0C4D-8ACD-C1BF1758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B8BD6-8961-BD49-96E6-84240CB5CA37}"/>
              </a:ext>
            </a:extLst>
          </p:cNvPr>
          <p:cNvSpPr>
            <a:spLocks noGrp="1"/>
          </p:cNvSpPr>
          <p:nvPr>
            <p:ph type="sldNum" sz="quarter" idx="12"/>
          </p:nvPr>
        </p:nvSpPr>
        <p:spPr/>
        <p:txBody>
          <a:bodyPr/>
          <a:lstStyle/>
          <a:p>
            <a:fld id="{4607B975-E0AE-3C42-A54C-FAE04A6380CC}" type="slidenum">
              <a:rPr lang="en-US" smtClean="0"/>
              <a:t>‹#›</a:t>
            </a:fld>
            <a:endParaRPr lang="en-US"/>
          </a:p>
        </p:txBody>
      </p:sp>
      <p:pic>
        <p:nvPicPr>
          <p:cNvPr id="7" name="Picture 6">
            <a:extLst>
              <a:ext uri="{FF2B5EF4-FFF2-40B4-BE49-F238E27FC236}">
                <a16:creationId xmlns:a16="http://schemas.microsoft.com/office/drawing/2014/main" id="{2A73F45D-FD1F-1A45-896B-D0CB751C5C83}"/>
              </a:ext>
            </a:extLst>
          </p:cNvPr>
          <p:cNvPicPr>
            <a:picLocks noChangeAspect="1"/>
          </p:cNvPicPr>
          <p:nvPr userDrawn="1"/>
        </p:nvPicPr>
        <p:blipFill>
          <a:blip r:embed="rId2"/>
          <a:stretch>
            <a:fillRect/>
          </a:stretch>
        </p:blipFill>
        <p:spPr>
          <a:xfrm>
            <a:off x="4038600" y="136525"/>
            <a:ext cx="4567502" cy="2514433"/>
          </a:xfrm>
          <a:prstGeom prst="rect">
            <a:avLst/>
          </a:prstGeom>
        </p:spPr>
      </p:pic>
    </p:spTree>
    <p:extLst>
      <p:ext uri="{BB962C8B-B14F-4D97-AF65-F5344CB8AC3E}">
        <p14:creationId xmlns:p14="http://schemas.microsoft.com/office/powerpoint/2010/main" val="3083050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99A8-656A-2842-90CC-7A6221371A5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B88D77-BB16-6541-8155-563E8A74DBBC}"/>
              </a:ext>
            </a:extLst>
          </p:cNvPr>
          <p:cNvSpPr>
            <a:spLocks noGrp="1"/>
          </p:cNvSpPr>
          <p:nvPr>
            <p:ph idx="1"/>
          </p:nvPr>
        </p:nvSpPr>
        <p:spPr>
          <a:xfrm>
            <a:off x="5252224" y="1494263"/>
            <a:ext cx="6101576" cy="4682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1887A2-5757-7A4B-91DB-4C66D8EE478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6B34C3DB-C17C-EA45-80BF-394CC3CD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A5FC-590D-5944-8462-FD284CF40499}"/>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7" name="Straight Connector 6">
            <a:extLst>
              <a:ext uri="{FF2B5EF4-FFF2-40B4-BE49-F238E27FC236}">
                <a16:creationId xmlns:a16="http://schemas.microsoft.com/office/drawing/2014/main" id="{CFD22730-49DD-C141-AAF2-DB46472EA65B}"/>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D7F77F-4DE2-1642-A09E-4CF3250FBD42}"/>
              </a:ext>
            </a:extLst>
          </p:cNvPr>
          <p:cNvPicPr>
            <a:picLocks noChangeAspect="1"/>
          </p:cNvPicPr>
          <p:nvPr userDrawn="1"/>
        </p:nvPicPr>
        <p:blipFill>
          <a:blip r:embed="rId2"/>
          <a:stretch>
            <a:fillRect/>
          </a:stretch>
        </p:blipFill>
        <p:spPr>
          <a:xfrm>
            <a:off x="10766502" y="6060734"/>
            <a:ext cx="1425498" cy="780123"/>
          </a:xfrm>
          <a:prstGeom prst="rect">
            <a:avLst/>
          </a:prstGeom>
        </p:spPr>
      </p:pic>
      <p:sp>
        <p:nvSpPr>
          <p:cNvPr id="13" name="Picture Placeholder 12">
            <a:extLst>
              <a:ext uri="{FF2B5EF4-FFF2-40B4-BE49-F238E27FC236}">
                <a16:creationId xmlns:a16="http://schemas.microsoft.com/office/drawing/2014/main" id="{7D28659C-B649-6A4F-8B4B-4FFB4BDC2373}"/>
              </a:ext>
            </a:extLst>
          </p:cNvPr>
          <p:cNvSpPr>
            <a:spLocks noGrp="1"/>
          </p:cNvSpPr>
          <p:nvPr>
            <p:ph type="pic" sz="quarter" idx="13"/>
          </p:nvPr>
        </p:nvSpPr>
        <p:spPr>
          <a:xfrm>
            <a:off x="838200" y="1608562"/>
            <a:ext cx="4247146" cy="4531065"/>
          </a:xfrm>
          <a:prstGeom prst="round2DiagRect">
            <a:avLst/>
          </a:prstGeom>
          <a:ln>
            <a:solidFill>
              <a:schemeClr val="bg1">
                <a:lumMod val="85000"/>
              </a:schemeClr>
            </a:solidFill>
          </a:ln>
        </p:spPr>
        <p:txBody>
          <a:bodyPr/>
          <a:lstStyle/>
          <a:p>
            <a:r>
              <a:rPr lang="en-US" dirty="0"/>
              <a:t>Click icon to add picture</a:t>
            </a:r>
          </a:p>
        </p:txBody>
      </p:sp>
      <p:pic>
        <p:nvPicPr>
          <p:cNvPr id="10" name="Picture 9">
            <a:extLst>
              <a:ext uri="{FF2B5EF4-FFF2-40B4-BE49-F238E27FC236}">
                <a16:creationId xmlns:a16="http://schemas.microsoft.com/office/drawing/2014/main" id="{D6744B7D-79E0-4E7D-912A-9C4A5D6A89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2" name="Picture 11">
            <a:extLst>
              <a:ext uri="{FF2B5EF4-FFF2-40B4-BE49-F238E27FC236}">
                <a16:creationId xmlns:a16="http://schemas.microsoft.com/office/drawing/2014/main" id="{E5550315-0CD6-4F38-A4E7-E9B11FDDA1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481346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99A8-656A-2842-90CC-7A6221371A5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B88D77-BB16-6541-8155-563E8A74DBBC}"/>
              </a:ext>
            </a:extLst>
          </p:cNvPr>
          <p:cNvSpPr>
            <a:spLocks noGrp="1"/>
          </p:cNvSpPr>
          <p:nvPr>
            <p:ph idx="1"/>
          </p:nvPr>
        </p:nvSpPr>
        <p:spPr>
          <a:xfrm>
            <a:off x="5252224" y="1494263"/>
            <a:ext cx="6101576" cy="468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1887A2-5757-7A4B-91DB-4C66D8EE478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6B34C3DB-C17C-EA45-80BF-394CC3CD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A5FC-590D-5944-8462-FD284CF40499}"/>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13" name="Picture Placeholder 12">
            <a:extLst>
              <a:ext uri="{FF2B5EF4-FFF2-40B4-BE49-F238E27FC236}">
                <a16:creationId xmlns:a16="http://schemas.microsoft.com/office/drawing/2014/main" id="{7D28659C-B649-6A4F-8B4B-4FFB4BDC2373}"/>
              </a:ext>
            </a:extLst>
          </p:cNvPr>
          <p:cNvSpPr>
            <a:spLocks noGrp="1"/>
          </p:cNvSpPr>
          <p:nvPr>
            <p:ph type="pic" sz="quarter" idx="13"/>
          </p:nvPr>
        </p:nvSpPr>
        <p:spPr>
          <a:xfrm>
            <a:off x="659780" y="1720311"/>
            <a:ext cx="4295775" cy="4230603"/>
          </a:xfrm>
          <a:prstGeom prst="ellipse">
            <a:avLst/>
          </a:prstGeom>
          <a:ln>
            <a:solidFill>
              <a:schemeClr val="bg1">
                <a:lumMod val="85000"/>
              </a:schemeClr>
            </a:solidFill>
          </a:ln>
        </p:spPr>
        <p:txBody>
          <a:bodyPr/>
          <a:lstStyle/>
          <a:p>
            <a:r>
              <a:rPr lang="en-US"/>
              <a:t>Click icon to add picture</a:t>
            </a:r>
          </a:p>
        </p:txBody>
      </p:sp>
      <p:cxnSp>
        <p:nvCxnSpPr>
          <p:cNvPr id="12" name="Straight Connector 11">
            <a:extLst>
              <a:ext uri="{FF2B5EF4-FFF2-40B4-BE49-F238E27FC236}">
                <a16:creationId xmlns:a16="http://schemas.microsoft.com/office/drawing/2014/main" id="{6AE30B31-0362-E646-8DFF-961BFF70FD4B}"/>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391C05-C3B4-254A-BA08-F381E8320C65}"/>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10" name="Picture 9">
            <a:extLst>
              <a:ext uri="{FF2B5EF4-FFF2-40B4-BE49-F238E27FC236}">
                <a16:creationId xmlns:a16="http://schemas.microsoft.com/office/drawing/2014/main" id="{DADEC1BF-A03B-4CA2-BBBE-AF02D0BCCF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1" name="Picture 10">
            <a:extLst>
              <a:ext uri="{FF2B5EF4-FFF2-40B4-BE49-F238E27FC236}">
                <a16:creationId xmlns:a16="http://schemas.microsoft.com/office/drawing/2014/main" id="{83B3CF56-F5E9-4BE2-B321-BAAF63A1FA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129914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99A8-656A-2842-90CC-7A6221371A5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B88D77-BB16-6541-8155-563E8A74DBBC}"/>
              </a:ext>
            </a:extLst>
          </p:cNvPr>
          <p:cNvSpPr>
            <a:spLocks noGrp="1"/>
          </p:cNvSpPr>
          <p:nvPr>
            <p:ph idx="1"/>
          </p:nvPr>
        </p:nvSpPr>
        <p:spPr>
          <a:xfrm>
            <a:off x="5252224" y="1494263"/>
            <a:ext cx="6101576" cy="468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1887A2-5757-7A4B-91DB-4C66D8EE478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6B34C3DB-C17C-EA45-80BF-394CC3CD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A5FC-590D-5944-8462-FD284CF40499}"/>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13" name="Picture Placeholder 12">
            <a:extLst>
              <a:ext uri="{FF2B5EF4-FFF2-40B4-BE49-F238E27FC236}">
                <a16:creationId xmlns:a16="http://schemas.microsoft.com/office/drawing/2014/main" id="{7D28659C-B649-6A4F-8B4B-4FFB4BDC2373}"/>
              </a:ext>
            </a:extLst>
          </p:cNvPr>
          <p:cNvSpPr>
            <a:spLocks noGrp="1"/>
          </p:cNvSpPr>
          <p:nvPr>
            <p:ph type="pic" sz="quarter" idx="13"/>
          </p:nvPr>
        </p:nvSpPr>
        <p:spPr>
          <a:xfrm>
            <a:off x="659780" y="1608563"/>
            <a:ext cx="4295775" cy="4342352"/>
          </a:xfrm>
          <a:prstGeom prst="diamond">
            <a:avLst/>
          </a:prstGeom>
          <a:ln>
            <a:solidFill>
              <a:schemeClr val="bg1">
                <a:lumMod val="85000"/>
              </a:schemeClr>
            </a:solidFill>
          </a:ln>
        </p:spPr>
        <p:txBody>
          <a:bodyPr/>
          <a:lstStyle/>
          <a:p>
            <a:r>
              <a:rPr lang="en-US"/>
              <a:t>Click icon to add picture</a:t>
            </a:r>
          </a:p>
        </p:txBody>
      </p:sp>
      <p:cxnSp>
        <p:nvCxnSpPr>
          <p:cNvPr id="10" name="Straight Connector 9">
            <a:extLst>
              <a:ext uri="{FF2B5EF4-FFF2-40B4-BE49-F238E27FC236}">
                <a16:creationId xmlns:a16="http://schemas.microsoft.com/office/drawing/2014/main" id="{140AFB9E-57DE-DA4A-84D6-BFF8D3AC156F}"/>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F90AF1F-729F-A546-998E-E79AECDFB7A1}"/>
              </a:ext>
            </a:extLst>
          </p:cNvPr>
          <p:cNvPicPr>
            <a:picLocks noChangeAspect="1"/>
          </p:cNvPicPr>
          <p:nvPr userDrawn="1"/>
        </p:nvPicPr>
        <p:blipFill>
          <a:blip r:embed="rId2"/>
          <a:stretch>
            <a:fillRect/>
          </a:stretch>
        </p:blipFill>
        <p:spPr>
          <a:xfrm>
            <a:off x="10766502" y="6065069"/>
            <a:ext cx="1425498" cy="780123"/>
          </a:xfrm>
          <a:prstGeom prst="rect">
            <a:avLst/>
          </a:prstGeom>
        </p:spPr>
      </p:pic>
      <p:pic>
        <p:nvPicPr>
          <p:cNvPr id="11" name="Picture 10">
            <a:extLst>
              <a:ext uri="{FF2B5EF4-FFF2-40B4-BE49-F238E27FC236}">
                <a16:creationId xmlns:a16="http://schemas.microsoft.com/office/drawing/2014/main" id="{7D717CA3-2215-4D20-8FE0-A182AA9E43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4" name="Picture 13">
            <a:extLst>
              <a:ext uri="{FF2B5EF4-FFF2-40B4-BE49-F238E27FC236}">
                <a16:creationId xmlns:a16="http://schemas.microsoft.com/office/drawing/2014/main" id="{FFD3A01E-3FB0-417E-94F7-3041BB48D8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815833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FC42-7AB7-7142-8C9A-CD77E6471ECA}"/>
              </a:ext>
            </a:extLst>
          </p:cNvPr>
          <p:cNvSpPr>
            <a:spLocks noGrp="1"/>
          </p:cNvSpPr>
          <p:nvPr>
            <p:ph type="title" hasCustomPrompt="1"/>
          </p:nvPr>
        </p:nvSpPr>
        <p:spPr>
          <a:xfrm>
            <a:off x="831850" y="1709738"/>
            <a:ext cx="10515600" cy="2852737"/>
          </a:xfrm>
        </p:spPr>
        <p:txBody>
          <a:bodyPr anchor="b"/>
          <a:lstStyle>
            <a:lvl1pPr>
              <a:defRPr sz="6000" baseline="0"/>
            </a:lvl1pPr>
          </a:lstStyle>
          <a:p>
            <a:r>
              <a:rPr lang="en-US" dirty="0"/>
              <a:t>CLICK TO EDIT MASTER TITLE STYLE</a:t>
            </a:r>
          </a:p>
        </p:txBody>
      </p:sp>
      <p:sp>
        <p:nvSpPr>
          <p:cNvPr id="3" name="Text Placeholder 2">
            <a:extLst>
              <a:ext uri="{FF2B5EF4-FFF2-40B4-BE49-F238E27FC236}">
                <a16:creationId xmlns:a16="http://schemas.microsoft.com/office/drawing/2014/main" id="{72636F90-102A-CA4F-BBF9-35509F4A9A67}"/>
              </a:ext>
            </a:extLst>
          </p:cNvPr>
          <p:cNvSpPr>
            <a:spLocks noGrp="1"/>
          </p:cNvSpPr>
          <p:nvPr>
            <p:ph type="body" idx="1" hasCustomPrompt="1"/>
          </p:nvPr>
        </p:nvSpPr>
        <p:spPr>
          <a:xfrm>
            <a:off x="831850" y="4589463"/>
            <a:ext cx="10515600" cy="1500187"/>
          </a:xfrm>
        </p:spPr>
        <p:txBody>
          <a:bodyPr/>
          <a:lstStyle>
            <a:lvl1pPr marL="0" indent="0">
              <a:buNone/>
              <a:defRPr sz="2400" b="1" spc="100" baseline="0">
                <a:solidFill>
                  <a:schemeClr val="tx1">
                    <a:tint val="75000"/>
                  </a:schemeClr>
                </a:solidFill>
                <a:latin typeface="Saira ExtraCondensed" panose="00000508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7F544301-F299-6A46-948B-AACC44EF783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49B16EAD-69D0-9A46-91B5-385B45E35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C2F4-FE68-4241-B01D-25A3B152DAAF}"/>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7" name="Straight Connector 6">
            <a:extLst>
              <a:ext uri="{FF2B5EF4-FFF2-40B4-BE49-F238E27FC236}">
                <a16:creationId xmlns:a16="http://schemas.microsoft.com/office/drawing/2014/main" id="{983DE658-DA36-BA44-9603-094E93C1D118}"/>
              </a:ext>
            </a:extLst>
          </p:cNvPr>
          <p:cNvCxnSpPr>
            <a:cxnSpLocks/>
          </p:cNvCxnSpPr>
          <p:nvPr userDrawn="1"/>
        </p:nvCxnSpPr>
        <p:spPr>
          <a:xfrm flipV="1">
            <a:off x="831850" y="4562475"/>
            <a:ext cx="10515600" cy="138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55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F350-0DCF-C544-99C9-431D6A111439}"/>
              </a:ext>
            </a:extLst>
          </p:cNvPr>
          <p:cNvSpPr>
            <a:spLocks noGrp="1"/>
          </p:cNvSpPr>
          <p:nvPr>
            <p:ph type="title" hasCustomPrompt="1"/>
          </p:nvPr>
        </p:nvSpPr>
        <p:spPr>
          <a:xfrm>
            <a:off x="762000" y="911491"/>
            <a:ext cx="10515600" cy="631909"/>
          </a:xfrm>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6C1F99B3-065C-AC4D-B2A9-3308867EEA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9D0A7-14D6-794D-A74F-28280BD810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F76E71-7AD9-A74E-B0B9-C5DB92B64CEC}"/>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6" name="Footer Placeholder 5">
            <a:extLst>
              <a:ext uri="{FF2B5EF4-FFF2-40B4-BE49-F238E27FC236}">
                <a16:creationId xmlns:a16="http://schemas.microsoft.com/office/drawing/2014/main" id="{BEA2E7D2-0070-6749-81EA-597F65766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C48D2-92F8-5644-B492-5630FEB44CC7}"/>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1" name="Straight Connector 10">
            <a:extLst>
              <a:ext uri="{FF2B5EF4-FFF2-40B4-BE49-F238E27FC236}">
                <a16:creationId xmlns:a16="http://schemas.microsoft.com/office/drawing/2014/main" id="{282AA21A-109F-1547-8440-93F9CCC24550}"/>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30C98E0-3846-344D-B4C0-72416E01161C}"/>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10" name="Picture 9">
            <a:extLst>
              <a:ext uri="{FF2B5EF4-FFF2-40B4-BE49-F238E27FC236}">
                <a16:creationId xmlns:a16="http://schemas.microsoft.com/office/drawing/2014/main" id="{EE212595-4CEB-49EC-B214-126C79535D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7C82B6BA-E719-4C08-BAA4-64C8539FFC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732065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4374-D4F6-014A-B17D-493D79FA4769}"/>
              </a:ext>
            </a:extLst>
          </p:cNvPr>
          <p:cNvSpPr>
            <a:spLocks noGrp="1"/>
          </p:cNvSpPr>
          <p:nvPr>
            <p:ph type="title" hasCustomPrompt="1"/>
          </p:nvPr>
        </p:nvSpPr>
        <p:spPr>
          <a:xfrm>
            <a:off x="839788" y="780585"/>
            <a:ext cx="10515600" cy="91010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1B430AA-BEC9-EB48-819D-39A2B6035124}"/>
              </a:ext>
            </a:extLst>
          </p:cNvPr>
          <p:cNvSpPr>
            <a:spLocks noGrp="1"/>
          </p:cNvSpPr>
          <p:nvPr>
            <p:ph type="body" idx="1" hasCustomPrompt="1"/>
          </p:nvPr>
        </p:nvSpPr>
        <p:spPr>
          <a:xfrm>
            <a:off x="839788" y="1681163"/>
            <a:ext cx="5157787" cy="823912"/>
          </a:xfrm>
        </p:spPr>
        <p:txBody>
          <a:bodyPr anchor="b"/>
          <a:lstStyle>
            <a:lvl1pPr marL="0" indent="0">
              <a:buNone/>
              <a:defRPr sz="2400" b="1" spc="100" baseline="0">
                <a:latin typeface="Saira ExtraCondensed" panose="00000508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A826BBE-F57C-EB43-8D85-3B3A2F5FC1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91CFD-5F88-194F-A36C-D0F9A1352548}"/>
              </a:ext>
            </a:extLst>
          </p:cNvPr>
          <p:cNvSpPr>
            <a:spLocks noGrp="1"/>
          </p:cNvSpPr>
          <p:nvPr>
            <p:ph type="body" sz="quarter" idx="3" hasCustomPrompt="1"/>
          </p:nvPr>
        </p:nvSpPr>
        <p:spPr>
          <a:xfrm>
            <a:off x="6172200" y="1681163"/>
            <a:ext cx="5183188" cy="823912"/>
          </a:xfrm>
        </p:spPr>
        <p:txBody>
          <a:bodyPr anchor="b"/>
          <a:lstStyle>
            <a:lvl1pPr marL="0" indent="0">
              <a:buNone/>
              <a:defRPr sz="2400" b="1" spc="100" baseline="0">
                <a:latin typeface="Saira ExtraCondensed" panose="00000508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0B22CF0-A85B-0A4C-BE7D-8A84D08F2B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6262B-1974-7148-BD24-ADEBB8784C4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8" name="Footer Placeholder 7">
            <a:extLst>
              <a:ext uri="{FF2B5EF4-FFF2-40B4-BE49-F238E27FC236}">
                <a16:creationId xmlns:a16="http://schemas.microsoft.com/office/drawing/2014/main" id="{9DC8554F-CC51-FD42-9BBA-1B3ACE947F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C8ACD5-BC8D-5F4A-817A-E0E77F91B053}"/>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3" name="Straight Connector 12">
            <a:extLst>
              <a:ext uri="{FF2B5EF4-FFF2-40B4-BE49-F238E27FC236}">
                <a16:creationId xmlns:a16="http://schemas.microsoft.com/office/drawing/2014/main" id="{ED54441C-233D-8B45-A048-343C1E6CEA72}"/>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6DB4B3F-C227-3449-AFE5-4E29CBAEAFF4}"/>
              </a:ext>
            </a:extLst>
          </p:cNvPr>
          <p:cNvPicPr>
            <a:picLocks noChangeAspect="1"/>
          </p:cNvPicPr>
          <p:nvPr userDrawn="1"/>
        </p:nvPicPr>
        <p:blipFill>
          <a:blip r:embed="rId2"/>
          <a:stretch>
            <a:fillRect/>
          </a:stretch>
        </p:blipFill>
        <p:spPr>
          <a:xfrm>
            <a:off x="10766502" y="6077415"/>
            <a:ext cx="1425498" cy="780123"/>
          </a:xfrm>
          <a:prstGeom prst="rect">
            <a:avLst/>
          </a:prstGeom>
        </p:spPr>
      </p:pic>
      <p:pic>
        <p:nvPicPr>
          <p:cNvPr id="15" name="Picture 14">
            <a:extLst>
              <a:ext uri="{FF2B5EF4-FFF2-40B4-BE49-F238E27FC236}">
                <a16:creationId xmlns:a16="http://schemas.microsoft.com/office/drawing/2014/main" id="{2290D65C-0EE7-456D-A16C-3EB7517CA5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6" name="Picture 15">
            <a:extLst>
              <a:ext uri="{FF2B5EF4-FFF2-40B4-BE49-F238E27FC236}">
                <a16:creationId xmlns:a16="http://schemas.microsoft.com/office/drawing/2014/main" id="{07439C2E-A8A3-483C-9CBA-570042931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503185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EF59-E5EC-0440-8D7D-DCBCB2852669}"/>
              </a:ext>
            </a:extLst>
          </p:cNvPr>
          <p:cNvSpPr>
            <a:spLocks noGrp="1"/>
          </p:cNvSpPr>
          <p:nvPr>
            <p:ph type="title" hasCustomPrompt="1"/>
          </p:nvPr>
        </p:nvSpPr>
        <p:spPr>
          <a:xfrm>
            <a:off x="838200" y="777315"/>
            <a:ext cx="10515600" cy="63190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0109119-03CB-B64E-A376-A206E93ECED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4" name="Footer Placeholder 3">
            <a:extLst>
              <a:ext uri="{FF2B5EF4-FFF2-40B4-BE49-F238E27FC236}">
                <a16:creationId xmlns:a16="http://schemas.microsoft.com/office/drawing/2014/main" id="{3B6DE79E-FF92-C14A-A66F-DD23AAFE3A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020A8-75E0-0E46-A237-BF16BBCF4624}"/>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9" name="Straight Connector 8">
            <a:extLst>
              <a:ext uri="{FF2B5EF4-FFF2-40B4-BE49-F238E27FC236}">
                <a16:creationId xmlns:a16="http://schemas.microsoft.com/office/drawing/2014/main" id="{537653DD-36F4-EF4E-B5EE-9536625222D5}"/>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2633512-D63C-AC45-9FF5-D690451B7012}"/>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11" name="Picture 10">
            <a:extLst>
              <a:ext uri="{FF2B5EF4-FFF2-40B4-BE49-F238E27FC236}">
                <a16:creationId xmlns:a16="http://schemas.microsoft.com/office/drawing/2014/main" id="{41A900A1-CCF6-44E3-8303-B24CB2C204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2" name="Picture 11">
            <a:extLst>
              <a:ext uri="{FF2B5EF4-FFF2-40B4-BE49-F238E27FC236}">
                <a16:creationId xmlns:a16="http://schemas.microsoft.com/office/drawing/2014/main" id="{0993EE94-8F9E-456C-A1EE-B2E6B08A08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137628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EF59-E5EC-0440-8D7D-DCBCB2852669}"/>
              </a:ext>
            </a:extLst>
          </p:cNvPr>
          <p:cNvSpPr>
            <a:spLocks noGrp="1"/>
          </p:cNvSpPr>
          <p:nvPr>
            <p:ph type="title" hasCustomPrompt="1"/>
          </p:nvPr>
        </p:nvSpPr>
        <p:spPr>
          <a:xfrm>
            <a:off x="838200" y="777315"/>
            <a:ext cx="10515600" cy="63190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0109119-03CB-B64E-A376-A206E93ECED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4" name="Footer Placeholder 3">
            <a:extLst>
              <a:ext uri="{FF2B5EF4-FFF2-40B4-BE49-F238E27FC236}">
                <a16:creationId xmlns:a16="http://schemas.microsoft.com/office/drawing/2014/main" id="{3B6DE79E-FF92-C14A-A66F-DD23AAFE3A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020A8-75E0-0E46-A237-BF16BBCF4624}"/>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9" name="Picture Placeholder 8">
            <a:extLst>
              <a:ext uri="{FF2B5EF4-FFF2-40B4-BE49-F238E27FC236}">
                <a16:creationId xmlns:a16="http://schemas.microsoft.com/office/drawing/2014/main" id="{EFB2D143-7902-4443-9DEB-2A10D2E1B5D7}"/>
              </a:ext>
            </a:extLst>
          </p:cNvPr>
          <p:cNvSpPr>
            <a:spLocks noGrp="1"/>
          </p:cNvSpPr>
          <p:nvPr>
            <p:ph type="pic" sz="quarter" idx="13"/>
          </p:nvPr>
        </p:nvSpPr>
        <p:spPr>
          <a:xfrm>
            <a:off x="838200" y="1524000"/>
            <a:ext cx="4455695" cy="4635500"/>
          </a:xfrm>
        </p:spPr>
        <p:txBody>
          <a:bodyPr/>
          <a:lstStyle/>
          <a:p>
            <a:r>
              <a:rPr lang="en-US"/>
              <a:t>Click icon to add picture</a:t>
            </a:r>
          </a:p>
        </p:txBody>
      </p:sp>
      <p:cxnSp>
        <p:nvCxnSpPr>
          <p:cNvPr id="10" name="Straight Connector 9">
            <a:extLst>
              <a:ext uri="{FF2B5EF4-FFF2-40B4-BE49-F238E27FC236}">
                <a16:creationId xmlns:a16="http://schemas.microsoft.com/office/drawing/2014/main" id="{DD33EBB3-9B2D-254A-9780-5141AE8AE711}"/>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45B98C-D476-7B4D-80BE-41079F15AF90}"/>
              </a:ext>
            </a:extLst>
          </p:cNvPr>
          <p:cNvPicPr>
            <a:picLocks noChangeAspect="1"/>
          </p:cNvPicPr>
          <p:nvPr userDrawn="1"/>
        </p:nvPicPr>
        <p:blipFill>
          <a:blip r:embed="rId2"/>
          <a:stretch>
            <a:fillRect/>
          </a:stretch>
        </p:blipFill>
        <p:spPr>
          <a:xfrm>
            <a:off x="10766502" y="6080685"/>
            <a:ext cx="1425498" cy="780123"/>
          </a:xfrm>
          <a:prstGeom prst="rect">
            <a:avLst/>
          </a:prstGeom>
        </p:spPr>
      </p:pic>
      <p:pic>
        <p:nvPicPr>
          <p:cNvPr id="12" name="Picture 11">
            <a:extLst>
              <a:ext uri="{FF2B5EF4-FFF2-40B4-BE49-F238E27FC236}">
                <a16:creationId xmlns:a16="http://schemas.microsoft.com/office/drawing/2014/main" id="{91BD24C6-251B-40B2-8856-89A57867D4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02022476-8AAB-463A-B343-CAF8DC32FE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40905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2BB9-E0FB-4A30-9BF7-55A463C7D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F60D5-6A5A-4C0B-B989-B7704D7D2B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967946-5B5C-44C3-BF53-0DB81D52BC46}"/>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5" name="Footer Placeholder 4">
            <a:extLst>
              <a:ext uri="{FF2B5EF4-FFF2-40B4-BE49-F238E27FC236}">
                <a16:creationId xmlns:a16="http://schemas.microsoft.com/office/drawing/2014/main" id="{C29964FC-9CA2-49A0-9EEC-503188BB6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326AF-966F-4BBE-B8CF-4730A981A059}"/>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3394950157"/>
      </p:ext>
    </p:extLst>
  </p:cSld>
  <p:clrMapOvr>
    <a:masterClrMapping/>
  </p:clrMapOvr>
  <p:transition advClick="0" advTm="600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55147-BD84-F843-8BEC-D9458097BBE2}"/>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3" name="Footer Placeholder 2">
            <a:extLst>
              <a:ext uri="{FF2B5EF4-FFF2-40B4-BE49-F238E27FC236}">
                <a16:creationId xmlns:a16="http://schemas.microsoft.com/office/drawing/2014/main" id="{7D4E220E-3960-F94B-8504-D6A3AEC1A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783CF-CAB7-044B-B1E0-D1E91406F168}"/>
              </a:ext>
            </a:extLst>
          </p:cNvPr>
          <p:cNvSpPr>
            <a:spLocks noGrp="1"/>
          </p:cNvSpPr>
          <p:nvPr>
            <p:ph type="sldNum" sz="quarter" idx="12"/>
          </p:nvPr>
        </p:nvSpPr>
        <p:spPr/>
        <p:txBody>
          <a:bodyPr/>
          <a:lstStyle/>
          <a:p>
            <a:fld id="{4607B975-E0AE-3C42-A54C-FAE04A6380CC}" type="slidenum">
              <a:rPr lang="en-US" smtClean="0"/>
              <a:t>‹#›</a:t>
            </a:fld>
            <a:endParaRPr lang="en-US"/>
          </a:p>
        </p:txBody>
      </p:sp>
    </p:spTree>
    <p:extLst>
      <p:ext uri="{BB962C8B-B14F-4D97-AF65-F5344CB8AC3E}">
        <p14:creationId xmlns:p14="http://schemas.microsoft.com/office/powerpoint/2010/main" val="2749359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55147-BD84-F843-8BEC-D9458097BBE2}"/>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3" name="Footer Placeholder 2">
            <a:extLst>
              <a:ext uri="{FF2B5EF4-FFF2-40B4-BE49-F238E27FC236}">
                <a16:creationId xmlns:a16="http://schemas.microsoft.com/office/drawing/2014/main" id="{7D4E220E-3960-F94B-8504-D6A3AEC1A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783CF-CAB7-044B-B1E0-D1E91406F168}"/>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D68A7A1E-3D26-574B-B78C-AF5A2CCF47FA}"/>
              </a:ext>
            </a:extLst>
          </p:cNvPr>
          <p:cNvSpPr/>
          <p:nvPr userDrawn="1"/>
        </p:nvSpPr>
        <p:spPr>
          <a:xfrm>
            <a:off x="-2822" y="-12253"/>
            <a:ext cx="12192000" cy="496505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a:p>
        </p:txBody>
      </p:sp>
      <p:sp>
        <p:nvSpPr>
          <p:cNvPr id="7" name="Picture Placeholder 6">
            <a:extLst>
              <a:ext uri="{FF2B5EF4-FFF2-40B4-BE49-F238E27FC236}">
                <a16:creationId xmlns:a16="http://schemas.microsoft.com/office/drawing/2014/main" id="{48F362E2-35DF-C248-AAD7-DDAB5943D92A}"/>
              </a:ext>
            </a:extLst>
          </p:cNvPr>
          <p:cNvSpPr>
            <a:spLocks noGrp="1"/>
          </p:cNvSpPr>
          <p:nvPr>
            <p:ph type="pic" sz="quarter" idx="13"/>
          </p:nvPr>
        </p:nvSpPr>
        <p:spPr>
          <a:xfrm>
            <a:off x="0" y="0"/>
            <a:ext cx="4038600" cy="4957763"/>
          </a:xfrm>
        </p:spPr>
        <p:txBody>
          <a:bodyPr/>
          <a:lstStyle/>
          <a:p>
            <a:r>
              <a:rPr lang="en-US"/>
              <a:t>Click icon to add picture</a:t>
            </a:r>
          </a:p>
        </p:txBody>
      </p:sp>
    </p:spTree>
    <p:extLst>
      <p:ext uri="{BB962C8B-B14F-4D97-AF65-F5344CB8AC3E}">
        <p14:creationId xmlns:p14="http://schemas.microsoft.com/office/powerpoint/2010/main" val="3140017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B222-EC2C-DF4D-A728-51256AD2CEDE}"/>
              </a:ext>
            </a:extLst>
          </p:cNvPr>
          <p:cNvSpPr>
            <a:spLocks noGrp="1"/>
          </p:cNvSpPr>
          <p:nvPr>
            <p:ph type="title" hasCustomPrompt="1"/>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0A2653-9D8D-4A44-9014-6F8E33F4A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0196CA-3E53-4848-BA71-504D7D295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4BF08E-63ED-6742-82A1-16DE873718BF}"/>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6" name="Footer Placeholder 5">
            <a:extLst>
              <a:ext uri="{FF2B5EF4-FFF2-40B4-BE49-F238E27FC236}">
                <a16:creationId xmlns:a16="http://schemas.microsoft.com/office/drawing/2014/main" id="{0EB2A74C-91FE-D841-8FF1-24C20C891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277F4-6203-2746-A794-9E4AC265AC9E}"/>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1" name="Straight Connector 10">
            <a:extLst>
              <a:ext uri="{FF2B5EF4-FFF2-40B4-BE49-F238E27FC236}">
                <a16:creationId xmlns:a16="http://schemas.microsoft.com/office/drawing/2014/main" id="{29E891C4-A0EC-9747-BB85-42DC4B0BFFEF}"/>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27B5813-6EF0-254A-BD56-2007FAFECA08}"/>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10" name="Picture 9">
            <a:extLst>
              <a:ext uri="{FF2B5EF4-FFF2-40B4-BE49-F238E27FC236}">
                <a16:creationId xmlns:a16="http://schemas.microsoft.com/office/drawing/2014/main" id="{6A533EE0-45CF-4ED5-BEDF-7456E7EA30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90D27B67-C8C4-418A-9D7F-871D52A1C4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774618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C113-6143-B343-996D-1F6C95CE6CC3}"/>
              </a:ext>
            </a:extLst>
          </p:cNvPr>
          <p:cNvSpPr>
            <a:spLocks noGrp="1"/>
          </p:cNvSpPr>
          <p:nvPr>
            <p:ph type="title" hasCustomPrompt="1"/>
          </p:nvPr>
        </p:nvSpPr>
        <p:spPr>
          <a:xfrm>
            <a:off x="839788" y="916648"/>
            <a:ext cx="3932237" cy="114075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D4C7E9C7-F992-874D-B59E-6E0AF9757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609C9F2-6CA4-C646-AE36-7D08F19D2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665E08-CB28-C842-96F1-6CCA2D4CFA9F}"/>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6" name="Footer Placeholder 5">
            <a:extLst>
              <a:ext uri="{FF2B5EF4-FFF2-40B4-BE49-F238E27FC236}">
                <a16:creationId xmlns:a16="http://schemas.microsoft.com/office/drawing/2014/main" id="{306D2C98-9947-3647-9CE7-99E70255F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FB555-3014-0E45-AF60-71A23412225B}"/>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1" name="Straight Connector 10">
            <a:extLst>
              <a:ext uri="{FF2B5EF4-FFF2-40B4-BE49-F238E27FC236}">
                <a16:creationId xmlns:a16="http://schemas.microsoft.com/office/drawing/2014/main" id="{C7C169DA-DDB7-E649-82D1-FF96BDFF8EC5}"/>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BF7157-7BF7-BE4D-A439-BB1864D10D7A}"/>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10" name="Picture 9">
            <a:extLst>
              <a:ext uri="{FF2B5EF4-FFF2-40B4-BE49-F238E27FC236}">
                <a16:creationId xmlns:a16="http://schemas.microsoft.com/office/drawing/2014/main" id="{7791ACE8-86E0-477D-9EEC-F8742CCD0B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4A63E0D2-3252-4893-BAD6-4A412FEFBE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3457058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6BE1-9BED-C841-B33B-0A866964DDC6}"/>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BA926192-C9D0-8849-A762-FF031053C73C}"/>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8AABBB1-7A26-0742-87D1-69CE8074ECEE}"/>
              </a:ext>
            </a:extLst>
          </p:cNvPr>
          <p:cNvPicPr>
            <a:picLocks noChangeAspect="1"/>
          </p:cNvPicPr>
          <p:nvPr userDrawn="1"/>
        </p:nvPicPr>
        <p:blipFill>
          <a:blip r:embed="rId2"/>
          <a:stretch>
            <a:fillRect/>
          </a:stretch>
        </p:blipFill>
        <p:spPr>
          <a:xfrm>
            <a:off x="10766502" y="6060734"/>
            <a:ext cx="1425498" cy="780123"/>
          </a:xfrm>
          <a:prstGeom prst="rect">
            <a:avLst/>
          </a:prstGeom>
        </p:spPr>
      </p:pic>
      <p:pic>
        <p:nvPicPr>
          <p:cNvPr id="5" name="Picture 4">
            <a:extLst>
              <a:ext uri="{FF2B5EF4-FFF2-40B4-BE49-F238E27FC236}">
                <a16:creationId xmlns:a16="http://schemas.microsoft.com/office/drawing/2014/main" id="{0CDD29BA-B1AB-4718-9E3F-73869DB02F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8" name="Picture 7">
            <a:extLst>
              <a:ext uri="{FF2B5EF4-FFF2-40B4-BE49-F238E27FC236}">
                <a16:creationId xmlns:a16="http://schemas.microsoft.com/office/drawing/2014/main" id="{F5E6D897-72CF-4F85-9C59-E17CDCCF1C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84035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r>
              <a:rPr lang="en-US"/>
              <a:t>Click icon to add picture</a:t>
            </a:r>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r>
              <a:rPr lang="en-US"/>
              <a:t>Click icon to add picture</a:t>
            </a:r>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r>
              <a:rPr lang="en-US"/>
              <a:t>Click icon to add picture</a:t>
            </a:r>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r>
              <a:rPr lang="en-US"/>
              <a:t>Click icon to add picture</a:t>
            </a:r>
            <a:endParaRPr lang="en-US" dirty="0"/>
          </a:p>
        </p:txBody>
      </p:sp>
      <p:sp>
        <p:nvSpPr>
          <p:cNvPr id="8" name="Title 1">
            <a:extLst>
              <a:ext uri="{FF2B5EF4-FFF2-40B4-BE49-F238E27FC236}">
                <a16:creationId xmlns:a16="http://schemas.microsoft.com/office/drawing/2014/main" id="{41EF1153-8E39-0C49-8CC6-C5F95235D405}"/>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AF05DFF9-185B-E048-82C6-87576F8ADACF}"/>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D2E03B4-7468-7B45-BB0F-3369B7BBD5BD}"/>
              </a:ext>
            </a:extLst>
          </p:cNvPr>
          <p:cNvPicPr>
            <a:picLocks noChangeAspect="1"/>
          </p:cNvPicPr>
          <p:nvPr userDrawn="1"/>
        </p:nvPicPr>
        <p:blipFill>
          <a:blip r:embed="rId2"/>
          <a:stretch>
            <a:fillRect/>
          </a:stretch>
        </p:blipFill>
        <p:spPr>
          <a:xfrm>
            <a:off x="10766502" y="6069612"/>
            <a:ext cx="1425498" cy="780123"/>
          </a:xfrm>
          <a:prstGeom prst="rect">
            <a:avLst/>
          </a:prstGeom>
        </p:spPr>
      </p:pic>
      <p:pic>
        <p:nvPicPr>
          <p:cNvPr id="9" name="Picture 8">
            <a:extLst>
              <a:ext uri="{FF2B5EF4-FFF2-40B4-BE49-F238E27FC236}">
                <a16:creationId xmlns:a16="http://schemas.microsoft.com/office/drawing/2014/main" id="{4831312B-291A-4C1C-B49C-7C6CCA443D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1" name="Picture 10">
            <a:extLst>
              <a:ext uri="{FF2B5EF4-FFF2-40B4-BE49-F238E27FC236}">
                <a16:creationId xmlns:a16="http://schemas.microsoft.com/office/drawing/2014/main" id="{92E262B1-19DE-4687-A36E-AF7A6E2925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3290986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72AB66EE-DEE1-5944-B3B4-EF7E64FBDE97}"/>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E4E58B71-FC05-C743-A6A7-80E3CF25B4D0}"/>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0A422F5-A39C-C14B-8805-EF954CABF5BA}"/>
              </a:ext>
            </a:extLst>
          </p:cNvPr>
          <p:cNvPicPr>
            <a:picLocks noChangeAspect="1"/>
          </p:cNvPicPr>
          <p:nvPr userDrawn="1"/>
        </p:nvPicPr>
        <p:blipFill>
          <a:blip r:embed="rId2"/>
          <a:stretch>
            <a:fillRect/>
          </a:stretch>
        </p:blipFill>
        <p:spPr>
          <a:xfrm>
            <a:off x="10766502" y="6078490"/>
            <a:ext cx="1425498" cy="780123"/>
          </a:xfrm>
          <a:prstGeom prst="rect">
            <a:avLst/>
          </a:prstGeom>
        </p:spPr>
      </p:pic>
      <p:pic>
        <p:nvPicPr>
          <p:cNvPr id="9" name="Picture 8">
            <a:extLst>
              <a:ext uri="{FF2B5EF4-FFF2-40B4-BE49-F238E27FC236}">
                <a16:creationId xmlns:a16="http://schemas.microsoft.com/office/drawing/2014/main" id="{6E7C4316-EC93-4F78-B11A-880B72456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2" name="Picture 11">
            <a:extLst>
              <a:ext uri="{FF2B5EF4-FFF2-40B4-BE49-F238E27FC236}">
                <a16:creationId xmlns:a16="http://schemas.microsoft.com/office/drawing/2014/main" id="{E33D726C-39C4-4A73-A47D-33B69A191E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4087558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8497-E479-B245-9155-16A9A49A4ABD}"/>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10809875-8084-E542-B3BA-410DD3C826D8}"/>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A1ED8C-C8D2-3D4E-BB40-556651314D9C}"/>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5" name="Picture 4">
            <a:extLst>
              <a:ext uri="{FF2B5EF4-FFF2-40B4-BE49-F238E27FC236}">
                <a16:creationId xmlns:a16="http://schemas.microsoft.com/office/drawing/2014/main" id="{5DEDC550-7418-4E14-A81A-85DD82FD4B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8" name="Picture 7">
            <a:extLst>
              <a:ext uri="{FF2B5EF4-FFF2-40B4-BE49-F238E27FC236}">
                <a16:creationId xmlns:a16="http://schemas.microsoft.com/office/drawing/2014/main" id="{316F6F82-C9AF-47A2-99BF-206BEF86AB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198108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0" y="0"/>
            <a:ext cx="5954186" cy="6858000"/>
          </a:xfrm>
        </p:spPr>
        <p:txBody>
          <a:bodyPr>
            <a:normAutofit/>
          </a:bodyPr>
          <a:lstStyle>
            <a:lvl1pPr marL="0" indent="0">
              <a:buNone/>
              <a:defRPr sz="1600">
                <a:latin typeface="Raleway Light"/>
                <a:cs typeface="Raleway Light"/>
              </a:defRPr>
            </a:lvl1pPr>
          </a:lstStyle>
          <a:p>
            <a:r>
              <a:rPr lang="en-US"/>
              <a:t>Click icon to add picture</a:t>
            </a:r>
            <a:endParaRPr lang="id-ID" dirty="0"/>
          </a:p>
        </p:txBody>
      </p:sp>
    </p:spTree>
    <p:extLst>
      <p:ext uri="{BB962C8B-B14F-4D97-AF65-F5344CB8AC3E}">
        <p14:creationId xmlns:p14="http://schemas.microsoft.com/office/powerpoint/2010/main" val="2103370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16649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1643-3B9F-4859-AD1D-4EE5FDD95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3B21D-63BF-4C66-8F43-311A1A67F7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0F666-DEEB-46E9-B242-2A68AE108F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9CED3B-63E7-4DA5-B42A-520CB7C1A529}"/>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6" name="Footer Placeholder 5">
            <a:extLst>
              <a:ext uri="{FF2B5EF4-FFF2-40B4-BE49-F238E27FC236}">
                <a16:creationId xmlns:a16="http://schemas.microsoft.com/office/drawing/2014/main" id="{11A4CCAB-2BC8-443C-9AEA-EDBA9E974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1B944-3477-4E43-97CE-210C1ED3F39E}"/>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645034769"/>
      </p:ext>
    </p:extLst>
  </p:cSld>
  <p:clrMapOvr>
    <a:masterClrMapping/>
  </p:clrMapOvr>
  <p:transition advClick="0" advTm="600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1295400"/>
            <a:ext cx="6096000" cy="4461934"/>
          </a:xfrm>
        </p:spPr>
        <p:txBody>
          <a:bodyPr>
            <a:normAutofit/>
          </a:bodyPr>
          <a:lstStyle>
            <a:lvl1pPr>
              <a:defRPr sz="1600"/>
            </a:lvl1pPr>
          </a:lstStyle>
          <a:p>
            <a:r>
              <a:rPr lang="en-US"/>
              <a:t>Click icon to add picture</a:t>
            </a:r>
          </a:p>
        </p:txBody>
      </p:sp>
      <p:sp>
        <p:nvSpPr>
          <p:cNvPr id="18" name="Title 1">
            <a:extLst>
              <a:ext uri="{FF2B5EF4-FFF2-40B4-BE49-F238E27FC236}">
                <a16:creationId xmlns:a16="http://schemas.microsoft.com/office/drawing/2014/main" id="{EAAF84F0-B060-9442-A3E9-A4FEC5EC912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22C3C5E5-A68E-F144-BAFA-CCD4D4E3F859}"/>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BA725E2-4468-244D-804F-9ED04E99FD95}"/>
              </a:ext>
            </a:extLst>
          </p:cNvPr>
          <p:cNvPicPr>
            <a:picLocks noChangeAspect="1"/>
          </p:cNvPicPr>
          <p:nvPr userDrawn="1"/>
        </p:nvPicPr>
        <p:blipFill>
          <a:blip r:embed="rId2"/>
          <a:stretch>
            <a:fillRect/>
          </a:stretch>
        </p:blipFill>
        <p:spPr>
          <a:xfrm>
            <a:off x="10766502" y="6078490"/>
            <a:ext cx="1425498" cy="780123"/>
          </a:xfrm>
          <a:prstGeom prst="rect">
            <a:avLst/>
          </a:prstGeom>
        </p:spPr>
      </p:pic>
      <p:pic>
        <p:nvPicPr>
          <p:cNvPr id="8" name="Picture 7">
            <a:extLst>
              <a:ext uri="{FF2B5EF4-FFF2-40B4-BE49-F238E27FC236}">
                <a16:creationId xmlns:a16="http://schemas.microsoft.com/office/drawing/2014/main" id="{0278D047-61DC-45ED-8364-DD6038679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9" name="Picture 8">
            <a:extLst>
              <a:ext uri="{FF2B5EF4-FFF2-40B4-BE49-F238E27FC236}">
                <a16:creationId xmlns:a16="http://schemas.microsoft.com/office/drawing/2014/main" id="{5BE2100B-5B65-4338-B76E-D3A98C6368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3172185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453EDB0-14AA-664B-91F4-7392D64979E5}"/>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5" name="Straight Connector 4">
            <a:extLst>
              <a:ext uri="{FF2B5EF4-FFF2-40B4-BE49-F238E27FC236}">
                <a16:creationId xmlns:a16="http://schemas.microsoft.com/office/drawing/2014/main" id="{A47CE530-D192-2143-91D1-07B0573ECD04}"/>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E49618-7FB4-7B45-AE11-0771D065980A}"/>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7" name="Picture 6">
            <a:extLst>
              <a:ext uri="{FF2B5EF4-FFF2-40B4-BE49-F238E27FC236}">
                <a16:creationId xmlns:a16="http://schemas.microsoft.com/office/drawing/2014/main" id="{AA0F92AE-BB92-4197-8A34-9447119F30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8" name="Picture 7">
            <a:extLst>
              <a:ext uri="{FF2B5EF4-FFF2-40B4-BE49-F238E27FC236}">
                <a16:creationId xmlns:a16="http://schemas.microsoft.com/office/drawing/2014/main" id="{32CBCFD4-4CE6-4A4A-B021-2CF3A0BA9A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158638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623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867431" cy="6858000"/>
          </a:xfrm>
        </p:spPr>
        <p:txBody>
          <a:bodyPr>
            <a:normAutofit/>
          </a:bodyPr>
          <a:lstStyle>
            <a:lvl1pPr>
              <a:defRPr sz="1800"/>
            </a:lvl1pPr>
          </a:lstStyle>
          <a:p>
            <a:r>
              <a:rPr lang="en-US"/>
              <a:t>Click icon to add picture</a:t>
            </a:r>
          </a:p>
        </p:txBody>
      </p:sp>
    </p:spTree>
    <p:extLst>
      <p:ext uri="{BB962C8B-B14F-4D97-AF65-F5344CB8AC3E}">
        <p14:creationId xmlns:p14="http://schemas.microsoft.com/office/powerpoint/2010/main" val="3803493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2007219"/>
            <a:ext cx="9144000" cy="1502743"/>
          </a:xfrm>
        </p:spPr>
        <p:txBody>
          <a:bodyPr anchor="b">
            <a:normAutofit/>
          </a:bodyPr>
          <a:lstStyle>
            <a:lvl1pPr algn="ctr">
              <a:defRPr sz="5400" kern="120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accent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77DD31C0-590D-49C6-8E1F-07C593CEDD4D}"/>
              </a:ext>
            </a:extLst>
          </p:cNvPr>
          <p:cNvPicPr>
            <a:picLocks noChangeAspect="1"/>
          </p:cNvPicPr>
          <p:nvPr userDrawn="1"/>
        </p:nvPicPr>
        <p:blipFill>
          <a:blip r:embed="rId2"/>
          <a:stretch>
            <a:fillRect/>
          </a:stretch>
        </p:blipFill>
        <p:spPr>
          <a:xfrm>
            <a:off x="3562443" y="-160077"/>
            <a:ext cx="5067114" cy="3085987"/>
          </a:xfrm>
          <a:prstGeom prst="rect">
            <a:avLst/>
          </a:prstGeom>
        </p:spPr>
      </p:pic>
    </p:spTree>
    <p:extLst>
      <p:ext uri="{BB962C8B-B14F-4D97-AF65-F5344CB8AC3E}">
        <p14:creationId xmlns:p14="http://schemas.microsoft.com/office/powerpoint/2010/main" val="39141889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4_Title Slide">
    <p:bg>
      <p:bgRef idx="1001">
        <a:schemeClr val="bg1"/>
      </p:bgRef>
    </p:bg>
    <p:spTree>
      <p:nvGrpSpPr>
        <p:cNvPr id="1" name=""/>
        <p:cNvGrpSpPr/>
        <p:nvPr/>
      </p:nvGrpSpPr>
      <p:grpSpPr>
        <a:xfrm>
          <a:off x="0" y="0"/>
          <a:ext cx="0" cy="0"/>
          <a:chOff x="0" y="0"/>
          <a:chExt cx="0" cy="0"/>
        </a:xfrm>
      </p:grpSpPr>
      <p:pic>
        <p:nvPicPr>
          <p:cNvPr id="5" name="Picture 4" descr="File:Houston night.jpg - Wikimedia Commons">
            <a:extLst>
              <a:ext uri="{FF2B5EF4-FFF2-40B4-BE49-F238E27FC236}">
                <a16:creationId xmlns:a16="http://schemas.microsoft.com/office/drawing/2014/main" id="{04472AA5-1EAF-DB49-9DEA-F31E489C6AAB}"/>
              </a:ext>
            </a:extLst>
          </p:cNvPr>
          <p:cNvPicPr>
            <a:picLocks noChangeAspect="1"/>
          </p:cNvPicPr>
          <p:nvPr userDrawn="1"/>
        </p:nvPicPr>
        <p:blipFill rotWithShape="1">
          <a:blip r:embed="rId2">
            <a:lum bright="70000" contrast="-70000"/>
            <a:extLst>
              <a:ext uri="{837473B0-CC2E-450A-ABE3-18F120FF3D39}">
                <a1611:picAttrSrcUrl xmlns:a1611="http://schemas.microsoft.com/office/drawing/2016/11/main" r:id="rId3"/>
              </a:ext>
            </a:extLst>
          </a:blip>
          <a:srcRect t="11324" b="7285"/>
          <a:stretch/>
        </p:blipFill>
        <p:spPr>
          <a:xfrm>
            <a:off x="-199524" y="0"/>
            <a:ext cx="12591047" cy="6831946"/>
          </a:xfrm>
          <a:prstGeom prst="rect">
            <a:avLst/>
          </a:prstGeom>
        </p:spPr>
      </p:pic>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886493"/>
            <a:ext cx="9144000" cy="1502743"/>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tx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Box 5">
            <a:extLst>
              <a:ext uri="{FF2B5EF4-FFF2-40B4-BE49-F238E27FC236}">
                <a16:creationId xmlns:a16="http://schemas.microsoft.com/office/drawing/2014/main" id="{AC145B0E-C8B2-F345-A18F-4C13679427EC}"/>
              </a:ext>
            </a:extLst>
          </p:cNvPr>
          <p:cNvSpPr txBox="1"/>
          <p:nvPr userDrawn="1"/>
        </p:nvSpPr>
        <p:spPr>
          <a:xfrm>
            <a:off x="-208547" y="6831947"/>
            <a:ext cx="11448047" cy="230832"/>
          </a:xfrm>
          <a:prstGeom prst="rect">
            <a:avLst/>
          </a:prstGeom>
          <a:noFill/>
        </p:spPr>
        <p:txBody>
          <a:bodyPr wrap="square" rtlCol="0">
            <a:spAutoFit/>
          </a:bodyPr>
          <a:lstStyle/>
          <a:p>
            <a:r>
              <a:rPr lang="en-US" sz="900">
                <a:hlinkClick r:id="rId3" tooltip="https://commons.wikimedia.org/wiki/File:Houston_night.jpg"/>
              </a:rPr>
              <a:t>This Photo</a:t>
            </a:r>
            <a:r>
              <a:rPr lang="en-US" sz="900"/>
              <a:t> by Unknown Author is licensed under </a:t>
            </a:r>
            <a:r>
              <a:rPr lang="en-US" sz="900">
                <a:hlinkClick r:id="rId4" tooltip="https://creativecommons.org/licenses/by-sa/3.0/"/>
              </a:rPr>
              <a:t>CC BY-SA</a:t>
            </a:r>
            <a:endParaRPr lang="en-US" sz="900"/>
          </a:p>
        </p:txBody>
      </p:sp>
      <p:pic>
        <p:nvPicPr>
          <p:cNvPr id="7" name="Picture 6">
            <a:extLst>
              <a:ext uri="{FF2B5EF4-FFF2-40B4-BE49-F238E27FC236}">
                <a16:creationId xmlns:a16="http://schemas.microsoft.com/office/drawing/2014/main" id="{036B4F15-5F9E-41BB-A68C-69B6BC934AAE}"/>
              </a:ext>
            </a:extLst>
          </p:cNvPr>
          <p:cNvPicPr>
            <a:picLocks noChangeAspect="1"/>
          </p:cNvPicPr>
          <p:nvPr userDrawn="1"/>
        </p:nvPicPr>
        <p:blipFill>
          <a:blip r:embed="rId5"/>
          <a:stretch>
            <a:fillRect/>
          </a:stretch>
        </p:blipFill>
        <p:spPr>
          <a:xfrm>
            <a:off x="3562443" y="-214398"/>
            <a:ext cx="5067114" cy="3085987"/>
          </a:xfrm>
          <a:prstGeom prst="rect">
            <a:avLst/>
          </a:prstGeom>
        </p:spPr>
      </p:pic>
    </p:spTree>
    <p:extLst>
      <p:ext uri="{BB962C8B-B14F-4D97-AF65-F5344CB8AC3E}">
        <p14:creationId xmlns:p14="http://schemas.microsoft.com/office/powerpoint/2010/main" val="409302938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30201" y="-99394"/>
            <a:ext cx="2743200"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2796913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1879164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2400839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378249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3F60-4D3F-4C47-B88D-06E4DE6B5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418C9F-EC99-4112-8FEB-D56A2DEED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6A9BCA-E6C9-48D5-8488-9A8644AF7B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C7E17-F408-4ACE-87B7-9EF4193CF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1A9504-6FC2-4AC8-BA9B-1CD071531B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95406-8076-4660-84FB-4C5FC55BA678}"/>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8" name="Footer Placeholder 7">
            <a:extLst>
              <a:ext uri="{FF2B5EF4-FFF2-40B4-BE49-F238E27FC236}">
                <a16:creationId xmlns:a16="http://schemas.microsoft.com/office/drawing/2014/main" id="{F51C715D-FBA9-4AF8-B4E2-E54F8FD7F1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277E09-5509-4094-B4F7-B36246C64513}"/>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2128382792"/>
      </p:ext>
    </p:extLst>
  </p:cSld>
  <p:clrMapOvr>
    <a:masterClrMapping/>
  </p:clrMapOvr>
  <p:transition advClick="0" advTm="600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F4516C-EB67-BC47-BECE-B637E3AE8B2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B56772-21D4-2442-8592-BEBCD7F7BF02}"/>
              </a:ext>
            </a:extLst>
          </p:cNvPr>
          <p:cNvSpPr>
            <a:spLocks noGrp="1"/>
          </p:cNvSpPr>
          <p:nvPr>
            <p:ph type="sldNum" sz="quarter" idx="11"/>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0EDDA800-0D02-0540-9720-19EB15788B7C}"/>
              </a:ext>
            </a:extLst>
          </p:cNvPr>
          <p:cNvSpPr/>
          <p:nvPr userDrawn="1"/>
        </p:nvSpPr>
        <p:spPr>
          <a:xfrm>
            <a:off x="0" y="447"/>
            <a:ext cx="12192000" cy="411426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6" name="Title 1">
            <a:extLst>
              <a:ext uri="{FF2B5EF4-FFF2-40B4-BE49-F238E27FC236}">
                <a16:creationId xmlns:a16="http://schemas.microsoft.com/office/drawing/2014/main" id="{AE793E88-849C-9B47-A5CF-2D8E22F913CA}"/>
              </a:ext>
            </a:extLst>
          </p:cNvPr>
          <p:cNvSpPr txBox="1">
            <a:spLocks/>
          </p:cNvSpPr>
          <p:nvPr userDrawn="1"/>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9" spc="500" baseline="0" dirty="0">
                <a:solidFill>
                  <a:schemeClr val="accent1"/>
                </a:solidFill>
                <a:latin typeface="Saira ExtraCondensed Light" pitchFamily="2" charset="77"/>
              </a:rPr>
              <a:t>SECTION TITLE</a:t>
            </a:r>
          </a:p>
        </p:txBody>
      </p:sp>
      <p:sp>
        <p:nvSpPr>
          <p:cNvPr id="7" name="Subtitle 2">
            <a:extLst>
              <a:ext uri="{FF2B5EF4-FFF2-40B4-BE49-F238E27FC236}">
                <a16:creationId xmlns:a16="http://schemas.microsoft.com/office/drawing/2014/main" id="{1FC0DD4C-1CE1-4140-8A4F-63CCAF53587E}"/>
              </a:ext>
            </a:extLst>
          </p:cNvPr>
          <p:cNvSpPr txBox="1">
            <a:spLocks/>
          </p:cNvSpPr>
          <p:nvPr userDrawn="1"/>
        </p:nvSpPr>
        <p:spPr>
          <a:xfrm>
            <a:off x="686504" y="5455418"/>
            <a:ext cx="8564628"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150" b="1" spc="100" baseline="0" dirty="0">
                <a:solidFill>
                  <a:schemeClr val="tx1"/>
                </a:solidFill>
                <a:latin typeface="Saira ExtraCondensed" panose="00000508000000000000" pitchFamily="2" charset="0"/>
                <a:ea typeface="Zilla Slab" pitchFamily="2" charset="77"/>
                <a:cs typeface="Raleway ExtraLight"/>
              </a:rPr>
              <a:t>SUBTITLE</a:t>
            </a:r>
          </a:p>
        </p:txBody>
      </p:sp>
      <p:sp>
        <p:nvSpPr>
          <p:cNvPr id="10" name="Picture Placeholder 9">
            <a:extLst>
              <a:ext uri="{FF2B5EF4-FFF2-40B4-BE49-F238E27FC236}">
                <a16:creationId xmlns:a16="http://schemas.microsoft.com/office/drawing/2014/main" id="{2F092444-67A5-5841-89C1-5B81906E703D}"/>
              </a:ext>
            </a:extLst>
          </p:cNvPr>
          <p:cNvSpPr>
            <a:spLocks noGrp="1"/>
          </p:cNvSpPr>
          <p:nvPr>
            <p:ph type="pic" sz="quarter" idx="12" hasCustomPrompt="1"/>
          </p:nvPr>
        </p:nvSpPr>
        <p:spPr>
          <a:xfrm>
            <a:off x="4555428" y="-99391"/>
            <a:ext cx="2531165" cy="4356884"/>
          </a:xfrm>
          <a:ln w="76200">
            <a:solidFill>
              <a:schemeClr val="bg1"/>
            </a:solidFill>
          </a:ln>
        </p:spPr>
        <p:txBody>
          <a:bodyPr/>
          <a:lstStyle/>
          <a:p>
            <a:r>
              <a:rPr lang="en-US" dirty="0"/>
              <a:t>CV</a:t>
            </a:r>
          </a:p>
        </p:txBody>
      </p:sp>
      <p:pic>
        <p:nvPicPr>
          <p:cNvPr id="8" name="Picture 7">
            <a:extLst>
              <a:ext uri="{FF2B5EF4-FFF2-40B4-BE49-F238E27FC236}">
                <a16:creationId xmlns:a16="http://schemas.microsoft.com/office/drawing/2014/main" id="{13BA3C06-1F25-FF45-8BE0-538609D7BE7E}"/>
              </a:ext>
            </a:extLst>
          </p:cNvPr>
          <p:cNvPicPr>
            <a:picLocks noChangeAspect="1"/>
          </p:cNvPicPr>
          <p:nvPr userDrawn="1"/>
        </p:nvPicPr>
        <p:blipFill>
          <a:blip r:embed="rId2"/>
          <a:stretch>
            <a:fillRect/>
          </a:stretch>
        </p:blipFill>
        <p:spPr>
          <a:xfrm>
            <a:off x="0" y="1743059"/>
            <a:ext cx="4567502" cy="2514433"/>
          </a:xfrm>
          <a:prstGeom prst="rect">
            <a:avLst/>
          </a:prstGeom>
        </p:spPr>
      </p:pic>
      <p:sp>
        <p:nvSpPr>
          <p:cNvPr id="11" name="Picture Placeholder 9">
            <a:extLst>
              <a:ext uri="{FF2B5EF4-FFF2-40B4-BE49-F238E27FC236}">
                <a16:creationId xmlns:a16="http://schemas.microsoft.com/office/drawing/2014/main" id="{0AD12E61-10CA-A849-AF5B-E5D5A90E62BE}"/>
              </a:ext>
            </a:extLst>
          </p:cNvPr>
          <p:cNvSpPr>
            <a:spLocks noGrp="1"/>
          </p:cNvSpPr>
          <p:nvPr>
            <p:ph type="pic" sz="quarter" idx="13" hasCustomPrompt="1"/>
          </p:nvPr>
        </p:nvSpPr>
        <p:spPr>
          <a:xfrm>
            <a:off x="7086594" y="-99393"/>
            <a:ext cx="2531165" cy="4356883"/>
          </a:xfrm>
          <a:ln w="76200">
            <a:solidFill>
              <a:schemeClr val="bg1"/>
            </a:solidFill>
          </a:ln>
        </p:spPr>
        <p:txBody>
          <a:bodyPr/>
          <a:lstStyle/>
          <a:p>
            <a:r>
              <a:rPr lang="en-US" dirty="0"/>
              <a:t>CV</a:t>
            </a:r>
          </a:p>
        </p:txBody>
      </p:sp>
      <p:sp>
        <p:nvSpPr>
          <p:cNvPr id="12" name="Picture Placeholder 9">
            <a:extLst>
              <a:ext uri="{FF2B5EF4-FFF2-40B4-BE49-F238E27FC236}">
                <a16:creationId xmlns:a16="http://schemas.microsoft.com/office/drawing/2014/main" id="{D25DA2E5-564A-F74D-9F66-733425F8EA39}"/>
              </a:ext>
            </a:extLst>
          </p:cNvPr>
          <p:cNvSpPr>
            <a:spLocks noGrp="1"/>
          </p:cNvSpPr>
          <p:nvPr>
            <p:ph type="pic" sz="quarter" idx="14" hasCustomPrompt="1"/>
          </p:nvPr>
        </p:nvSpPr>
        <p:spPr>
          <a:xfrm>
            <a:off x="9640140" y="-99394"/>
            <a:ext cx="2654564" cy="4356884"/>
          </a:xfrm>
          <a:ln w="76200">
            <a:solidFill>
              <a:schemeClr val="bg1"/>
            </a:solidFill>
          </a:ln>
        </p:spPr>
        <p:txBody>
          <a:bodyPr/>
          <a:lstStyle/>
          <a:p>
            <a:r>
              <a:rPr lang="en-US" dirty="0"/>
              <a:t>CV</a:t>
            </a:r>
          </a:p>
        </p:txBody>
      </p:sp>
    </p:spTree>
    <p:extLst>
      <p:ext uri="{BB962C8B-B14F-4D97-AF65-F5344CB8AC3E}">
        <p14:creationId xmlns:p14="http://schemas.microsoft.com/office/powerpoint/2010/main" val="3928571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122363"/>
            <a:ext cx="9144000" cy="2387600"/>
          </a:xfrm>
        </p:spPr>
        <p:txBody>
          <a:bodyPr anchor="b">
            <a:normAutofit/>
          </a:bodyPr>
          <a:lstStyle>
            <a:lvl1pPr algn="ctr">
              <a:defRPr sz="540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bg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F6E874-CCF3-7F4E-B647-E74789BB9ACB}"/>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A59506F7-927E-0C4D-8ACD-C1BF1758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B8BD6-8961-BD49-96E6-84240CB5CA37}"/>
              </a:ext>
            </a:extLst>
          </p:cNvPr>
          <p:cNvSpPr>
            <a:spLocks noGrp="1"/>
          </p:cNvSpPr>
          <p:nvPr>
            <p:ph type="sldNum" sz="quarter" idx="12"/>
          </p:nvPr>
        </p:nvSpPr>
        <p:spPr/>
        <p:txBody>
          <a:bodyPr/>
          <a:lstStyle/>
          <a:p>
            <a:fld id="{4607B975-E0AE-3C42-A54C-FAE04A6380CC}" type="slidenum">
              <a:rPr lang="en-US" smtClean="0"/>
              <a:t>‹#›</a:t>
            </a:fld>
            <a:endParaRPr lang="en-US"/>
          </a:p>
        </p:txBody>
      </p:sp>
      <p:pic>
        <p:nvPicPr>
          <p:cNvPr id="10" name="Picture 9">
            <a:extLst>
              <a:ext uri="{FF2B5EF4-FFF2-40B4-BE49-F238E27FC236}">
                <a16:creationId xmlns:a16="http://schemas.microsoft.com/office/drawing/2014/main" id="{673E53C7-0FF2-084C-A5C5-66F86596A003}"/>
              </a:ext>
            </a:extLst>
          </p:cNvPr>
          <p:cNvPicPr>
            <a:picLocks noChangeAspect="1"/>
          </p:cNvPicPr>
          <p:nvPr userDrawn="1"/>
        </p:nvPicPr>
        <p:blipFill>
          <a:blip r:embed="rId2"/>
          <a:stretch>
            <a:fillRect/>
          </a:stretch>
        </p:blipFill>
        <p:spPr>
          <a:xfrm>
            <a:off x="3812249" y="136525"/>
            <a:ext cx="4567502" cy="2514433"/>
          </a:xfrm>
          <a:prstGeom prst="rect">
            <a:avLst/>
          </a:prstGeom>
        </p:spPr>
      </p:pic>
    </p:spTree>
    <p:extLst>
      <p:ext uri="{BB962C8B-B14F-4D97-AF65-F5344CB8AC3E}">
        <p14:creationId xmlns:p14="http://schemas.microsoft.com/office/powerpoint/2010/main" val="3102451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122363"/>
            <a:ext cx="9144000" cy="2387600"/>
          </a:xfrm>
        </p:spPr>
        <p:txBody>
          <a:bodyPr anchor="b">
            <a:normAutofit/>
          </a:bodyPr>
          <a:lstStyle>
            <a:lvl1pPr algn="ctr">
              <a:defRPr sz="540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bg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F6E874-CCF3-7F4E-B647-E74789BB9ACB}"/>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A59506F7-927E-0C4D-8ACD-C1BF1758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B8BD6-8961-BD49-96E6-84240CB5CA37}"/>
              </a:ext>
            </a:extLst>
          </p:cNvPr>
          <p:cNvSpPr>
            <a:spLocks noGrp="1"/>
          </p:cNvSpPr>
          <p:nvPr>
            <p:ph type="sldNum" sz="quarter" idx="12"/>
          </p:nvPr>
        </p:nvSpPr>
        <p:spPr/>
        <p:txBody>
          <a:bodyPr/>
          <a:lstStyle/>
          <a:p>
            <a:fld id="{4607B975-E0AE-3C42-A54C-FAE04A6380CC}" type="slidenum">
              <a:rPr lang="en-US" smtClean="0"/>
              <a:t>‹#›</a:t>
            </a:fld>
            <a:endParaRPr lang="en-US"/>
          </a:p>
        </p:txBody>
      </p:sp>
      <p:pic>
        <p:nvPicPr>
          <p:cNvPr id="7" name="Picture 6">
            <a:extLst>
              <a:ext uri="{FF2B5EF4-FFF2-40B4-BE49-F238E27FC236}">
                <a16:creationId xmlns:a16="http://schemas.microsoft.com/office/drawing/2014/main" id="{7BAD774F-CE5F-7446-9857-EF6ABF4CF992}"/>
              </a:ext>
            </a:extLst>
          </p:cNvPr>
          <p:cNvPicPr>
            <a:picLocks noChangeAspect="1"/>
          </p:cNvPicPr>
          <p:nvPr userDrawn="1"/>
        </p:nvPicPr>
        <p:blipFill>
          <a:blip r:embed="rId2"/>
          <a:stretch>
            <a:fillRect/>
          </a:stretch>
        </p:blipFill>
        <p:spPr>
          <a:xfrm>
            <a:off x="4038600" y="136525"/>
            <a:ext cx="4567502" cy="2514433"/>
          </a:xfrm>
          <a:prstGeom prst="rect">
            <a:avLst/>
          </a:prstGeom>
        </p:spPr>
      </p:pic>
    </p:spTree>
    <p:extLst>
      <p:ext uri="{BB962C8B-B14F-4D97-AF65-F5344CB8AC3E}">
        <p14:creationId xmlns:p14="http://schemas.microsoft.com/office/powerpoint/2010/main" val="1703254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BF8E-92A1-174D-9CA9-D6EB75F71921}"/>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98116A-7B44-8140-AA23-38A3BFE3811C}"/>
              </a:ext>
            </a:extLst>
          </p:cNvPr>
          <p:cNvSpPr>
            <a:spLocks noGrp="1"/>
          </p:cNvSpPr>
          <p:nvPr>
            <p:ph type="subTitle" idx="1" hasCustomPrompt="1"/>
          </p:nvPr>
        </p:nvSpPr>
        <p:spPr>
          <a:xfrm>
            <a:off x="1524000" y="3602038"/>
            <a:ext cx="9144000" cy="1655762"/>
          </a:xfrm>
        </p:spPr>
        <p:txBody>
          <a:bodyPr/>
          <a:lstStyle>
            <a:lvl1pPr marL="0" indent="0" algn="ctr">
              <a:buNone/>
              <a:defRPr sz="2400" b="1" spc="100" baseline="0">
                <a:solidFill>
                  <a:schemeClr val="bg1"/>
                </a:solidFill>
                <a:latin typeface="Saira ExtraCondensed" panose="00000508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F6E874-CCF3-7F4E-B647-E74789BB9ACB}"/>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A59506F7-927E-0C4D-8ACD-C1BF1758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B8BD6-8961-BD49-96E6-84240CB5CA37}"/>
              </a:ext>
            </a:extLst>
          </p:cNvPr>
          <p:cNvSpPr>
            <a:spLocks noGrp="1"/>
          </p:cNvSpPr>
          <p:nvPr>
            <p:ph type="sldNum" sz="quarter" idx="12"/>
          </p:nvPr>
        </p:nvSpPr>
        <p:spPr/>
        <p:txBody>
          <a:bodyPr/>
          <a:lstStyle/>
          <a:p>
            <a:fld id="{4607B975-E0AE-3C42-A54C-FAE04A6380CC}" type="slidenum">
              <a:rPr lang="en-US" smtClean="0"/>
              <a:t>‹#›</a:t>
            </a:fld>
            <a:endParaRPr lang="en-US"/>
          </a:p>
        </p:txBody>
      </p:sp>
      <p:pic>
        <p:nvPicPr>
          <p:cNvPr id="7" name="Picture 6">
            <a:extLst>
              <a:ext uri="{FF2B5EF4-FFF2-40B4-BE49-F238E27FC236}">
                <a16:creationId xmlns:a16="http://schemas.microsoft.com/office/drawing/2014/main" id="{2A73F45D-FD1F-1A45-896B-D0CB751C5C83}"/>
              </a:ext>
            </a:extLst>
          </p:cNvPr>
          <p:cNvPicPr>
            <a:picLocks noChangeAspect="1"/>
          </p:cNvPicPr>
          <p:nvPr userDrawn="1"/>
        </p:nvPicPr>
        <p:blipFill>
          <a:blip r:embed="rId2"/>
          <a:stretch>
            <a:fillRect/>
          </a:stretch>
        </p:blipFill>
        <p:spPr>
          <a:xfrm>
            <a:off x="4038600" y="136525"/>
            <a:ext cx="4567502" cy="2514433"/>
          </a:xfrm>
          <a:prstGeom prst="rect">
            <a:avLst/>
          </a:prstGeom>
        </p:spPr>
      </p:pic>
    </p:spTree>
    <p:extLst>
      <p:ext uri="{BB962C8B-B14F-4D97-AF65-F5344CB8AC3E}">
        <p14:creationId xmlns:p14="http://schemas.microsoft.com/office/powerpoint/2010/main" val="1450594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99A8-656A-2842-90CC-7A6221371A5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B88D77-BB16-6541-8155-563E8A74DBBC}"/>
              </a:ext>
            </a:extLst>
          </p:cNvPr>
          <p:cNvSpPr>
            <a:spLocks noGrp="1"/>
          </p:cNvSpPr>
          <p:nvPr>
            <p:ph idx="1"/>
          </p:nvPr>
        </p:nvSpPr>
        <p:spPr>
          <a:xfrm>
            <a:off x="5252224" y="1494263"/>
            <a:ext cx="6101576" cy="4682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1887A2-5757-7A4B-91DB-4C66D8EE478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6B34C3DB-C17C-EA45-80BF-394CC3CD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A5FC-590D-5944-8462-FD284CF40499}"/>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7" name="Straight Connector 6">
            <a:extLst>
              <a:ext uri="{FF2B5EF4-FFF2-40B4-BE49-F238E27FC236}">
                <a16:creationId xmlns:a16="http://schemas.microsoft.com/office/drawing/2014/main" id="{CFD22730-49DD-C141-AAF2-DB46472EA65B}"/>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D7F77F-4DE2-1642-A09E-4CF3250FBD42}"/>
              </a:ext>
            </a:extLst>
          </p:cNvPr>
          <p:cNvPicPr>
            <a:picLocks noChangeAspect="1"/>
          </p:cNvPicPr>
          <p:nvPr userDrawn="1"/>
        </p:nvPicPr>
        <p:blipFill>
          <a:blip r:embed="rId2"/>
          <a:stretch>
            <a:fillRect/>
          </a:stretch>
        </p:blipFill>
        <p:spPr>
          <a:xfrm>
            <a:off x="10766502" y="6069612"/>
            <a:ext cx="1425498" cy="780123"/>
          </a:xfrm>
          <a:prstGeom prst="rect">
            <a:avLst/>
          </a:prstGeom>
        </p:spPr>
      </p:pic>
      <p:sp>
        <p:nvSpPr>
          <p:cNvPr id="13" name="Picture Placeholder 12">
            <a:extLst>
              <a:ext uri="{FF2B5EF4-FFF2-40B4-BE49-F238E27FC236}">
                <a16:creationId xmlns:a16="http://schemas.microsoft.com/office/drawing/2014/main" id="{7D28659C-B649-6A4F-8B4B-4FFB4BDC2373}"/>
              </a:ext>
            </a:extLst>
          </p:cNvPr>
          <p:cNvSpPr>
            <a:spLocks noGrp="1"/>
          </p:cNvSpPr>
          <p:nvPr>
            <p:ph type="pic" sz="quarter" idx="13"/>
          </p:nvPr>
        </p:nvSpPr>
        <p:spPr>
          <a:xfrm>
            <a:off x="838200" y="1608562"/>
            <a:ext cx="4247146" cy="4531065"/>
          </a:xfrm>
          <a:prstGeom prst="round2DiagRect">
            <a:avLst/>
          </a:prstGeom>
          <a:ln>
            <a:solidFill>
              <a:schemeClr val="bg1">
                <a:lumMod val="85000"/>
              </a:schemeClr>
            </a:solidFill>
          </a:ln>
        </p:spPr>
        <p:txBody>
          <a:bodyPr/>
          <a:lstStyle/>
          <a:p>
            <a:r>
              <a:rPr lang="en-US" dirty="0"/>
              <a:t>Click icon to add picture</a:t>
            </a:r>
          </a:p>
        </p:txBody>
      </p:sp>
      <p:pic>
        <p:nvPicPr>
          <p:cNvPr id="10" name="Picture 9">
            <a:extLst>
              <a:ext uri="{FF2B5EF4-FFF2-40B4-BE49-F238E27FC236}">
                <a16:creationId xmlns:a16="http://schemas.microsoft.com/office/drawing/2014/main" id="{3256BA93-B9A6-46A2-B464-DEDA2314E8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2" name="Picture 11">
            <a:extLst>
              <a:ext uri="{FF2B5EF4-FFF2-40B4-BE49-F238E27FC236}">
                <a16:creationId xmlns:a16="http://schemas.microsoft.com/office/drawing/2014/main" id="{C1C51A61-F582-4364-8E1B-FC466FDAFF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3733834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99A8-656A-2842-90CC-7A6221371A5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B88D77-BB16-6541-8155-563E8A74DBBC}"/>
              </a:ext>
            </a:extLst>
          </p:cNvPr>
          <p:cNvSpPr>
            <a:spLocks noGrp="1"/>
          </p:cNvSpPr>
          <p:nvPr>
            <p:ph idx="1"/>
          </p:nvPr>
        </p:nvSpPr>
        <p:spPr>
          <a:xfrm>
            <a:off x="5252224" y="1494263"/>
            <a:ext cx="6101576" cy="468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1887A2-5757-7A4B-91DB-4C66D8EE478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6B34C3DB-C17C-EA45-80BF-394CC3CD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A5FC-590D-5944-8462-FD284CF40499}"/>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13" name="Picture Placeholder 12">
            <a:extLst>
              <a:ext uri="{FF2B5EF4-FFF2-40B4-BE49-F238E27FC236}">
                <a16:creationId xmlns:a16="http://schemas.microsoft.com/office/drawing/2014/main" id="{7D28659C-B649-6A4F-8B4B-4FFB4BDC2373}"/>
              </a:ext>
            </a:extLst>
          </p:cNvPr>
          <p:cNvSpPr>
            <a:spLocks noGrp="1"/>
          </p:cNvSpPr>
          <p:nvPr>
            <p:ph type="pic" sz="quarter" idx="13"/>
          </p:nvPr>
        </p:nvSpPr>
        <p:spPr>
          <a:xfrm>
            <a:off x="659780" y="1720311"/>
            <a:ext cx="4295775" cy="4230603"/>
          </a:xfrm>
          <a:prstGeom prst="ellipse">
            <a:avLst/>
          </a:prstGeom>
          <a:ln>
            <a:solidFill>
              <a:schemeClr val="bg1">
                <a:lumMod val="85000"/>
              </a:schemeClr>
            </a:solidFill>
          </a:ln>
        </p:spPr>
        <p:txBody>
          <a:bodyPr/>
          <a:lstStyle/>
          <a:p>
            <a:r>
              <a:rPr lang="en-US"/>
              <a:t>Click icon to add picture</a:t>
            </a:r>
          </a:p>
        </p:txBody>
      </p:sp>
      <p:cxnSp>
        <p:nvCxnSpPr>
          <p:cNvPr id="12" name="Straight Connector 11">
            <a:extLst>
              <a:ext uri="{FF2B5EF4-FFF2-40B4-BE49-F238E27FC236}">
                <a16:creationId xmlns:a16="http://schemas.microsoft.com/office/drawing/2014/main" id="{6AE30B31-0362-E646-8DFF-961BFF70FD4B}"/>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391C05-C3B4-254A-BA08-F381E8320C65}"/>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10" name="Picture 9">
            <a:extLst>
              <a:ext uri="{FF2B5EF4-FFF2-40B4-BE49-F238E27FC236}">
                <a16:creationId xmlns:a16="http://schemas.microsoft.com/office/drawing/2014/main" id="{AE07100B-696C-4B0E-BDFB-9CD8C70EC8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1" name="Picture 10">
            <a:extLst>
              <a:ext uri="{FF2B5EF4-FFF2-40B4-BE49-F238E27FC236}">
                <a16:creationId xmlns:a16="http://schemas.microsoft.com/office/drawing/2014/main" id="{738AEEB6-3171-42F4-BD57-FA235BCA19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1246688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99A8-656A-2842-90CC-7A6221371A5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B88D77-BB16-6541-8155-563E8A74DBBC}"/>
              </a:ext>
            </a:extLst>
          </p:cNvPr>
          <p:cNvSpPr>
            <a:spLocks noGrp="1"/>
          </p:cNvSpPr>
          <p:nvPr>
            <p:ph idx="1"/>
          </p:nvPr>
        </p:nvSpPr>
        <p:spPr>
          <a:xfrm>
            <a:off x="5252224" y="1494263"/>
            <a:ext cx="6101576" cy="468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1887A2-5757-7A4B-91DB-4C66D8EE478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6B34C3DB-C17C-EA45-80BF-394CC3CD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A5FC-590D-5944-8462-FD284CF40499}"/>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13" name="Picture Placeholder 12">
            <a:extLst>
              <a:ext uri="{FF2B5EF4-FFF2-40B4-BE49-F238E27FC236}">
                <a16:creationId xmlns:a16="http://schemas.microsoft.com/office/drawing/2014/main" id="{7D28659C-B649-6A4F-8B4B-4FFB4BDC2373}"/>
              </a:ext>
            </a:extLst>
          </p:cNvPr>
          <p:cNvSpPr>
            <a:spLocks noGrp="1"/>
          </p:cNvSpPr>
          <p:nvPr>
            <p:ph type="pic" sz="quarter" idx="13"/>
          </p:nvPr>
        </p:nvSpPr>
        <p:spPr>
          <a:xfrm>
            <a:off x="659780" y="1608563"/>
            <a:ext cx="4295775" cy="4342352"/>
          </a:xfrm>
          <a:prstGeom prst="diamond">
            <a:avLst/>
          </a:prstGeom>
          <a:ln>
            <a:solidFill>
              <a:schemeClr val="bg1">
                <a:lumMod val="85000"/>
              </a:schemeClr>
            </a:solidFill>
          </a:ln>
        </p:spPr>
        <p:txBody>
          <a:bodyPr/>
          <a:lstStyle/>
          <a:p>
            <a:r>
              <a:rPr lang="en-US"/>
              <a:t>Click icon to add picture</a:t>
            </a:r>
          </a:p>
        </p:txBody>
      </p:sp>
      <p:cxnSp>
        <p:nvCxnSpPr>
          <p:cNvPr id="10" name="Straight Connector 9">
            <a:extLst>
              <a:ext uri="{FF2B5EF4-FFF2-40B4-BE49-F238E27FC236}">
                <a16:creationId xmlns:a16="http://schemas.microsoft.com/office/drawing/2014/main" id="{140AFB9E-57DE-DA4A-84D6-BFF8D3AC156F}"/>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F90AF1F-729F-A546-998E-E79AECDFB7A1}"/>
              </a:ext>
            </a:extLst>
          </p:cNvPr>
          <p:cNvPicPr>
            <a:picLocks noChangeAspect="1"/>
          </p:cNvPicPr>
          <p:nvPr userDrawn="1"/>
        </p:nvPicPr>
        <p:blipFill>
          <a:blip r:embed="rId2"/>
          <a:stretch>
            <a:fillRect/>
          </a:stretch>
        </p:blipFill>
        <p:spPr>
          <a:xfrm>
            <a:off x="10766502" y="6069612"/>
            <a:ext cx="1425498" cy="780123"/>
          </a:xfrm>
          <a:prstGeom prst="rect">
            <a:avLst/>
          </a:prstGeom>
        </p:spPr>
      </p:pic>
      <p:pic>
        <p:nvPicPr>
          <p:cNvPr id="11" name="Picture 10">
            <a:extLst>
              <a:ext uri="{FF2B5EF4-FFF2-40B4-BE49-F238E27FC236}">
                <a16:creationId xmlns:a16="http://schemas.microsoft.com/office/drawing/2014/main" id="{4DC412A6-9E9B-4D99-8547-B85C2A1783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4" name="Picture 13">
            <a:extLst>
              <a:ext uri="{FF2B5EF4-FFF2-40B4-BE49-F238E27FC236}">
                <a16:creationId xmlns:a16="http://schemas.microsoft.com/office/drawing/2014/main" id="{EBFC0D33-82F0-4A22-834A-3526F84109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454843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FC42-7AB7-7142-8C9A-CD77E6471ECA}"/>
              </a:ext>
            </a:extLst>
          </p:cNvPr>
          <p:cNvSpPr>
            <a:spLocks noGrp="1"/>
          </p:cNvSpPr>
          <p:nvPr>
            <p:ph type="title" hasCustomPrompt="1"/>
          </p:nvPr>
        </p:nvSpPr>
        <p:spPr>
          <a:xfrm>
            <a:off x="831850" y="1709738"/>
            <a:ext cx="10515600" cy="2852737"/>
          </a:xfrm>
        </p:spPr>
        <p:txBody>
          <a:bodyPr anchor="b"/>
          <a:lstStyle>
            <a:lvl1pPr>
              <a:defRPr sz="6000" baseline="0"/>
            </a:lvl1pPr>
          </a:lstStyle>
          <a:p>
            <a:r>
              <a:rPr lang="en-US" dirty="0"/>
              <a:t>CLICK TO EDIT MASTER TITLE STYLE</a:t>
            </a:r>
          </a:p>
        </p:txBody>
      </p:sp>
      <p:sp>
        <p:nvSpPr>
          <p:cNvPr id="3" name="Text Placeholder 2">
            <a:extLst>
              <a:ext uri="{FF2B5EF4-FFF2-40B4-BE49-F238E27FC236}">
                <a16:creationId xmlns:a16="http://schemas.microsoft.com/office/drawing/2014/main" id="{72636F90-102A-CA4F-BBF9-35509F4A9A67}"/>
              </a:ext>
            </a:extLst>
          </p:cNvPr>
          <p:cNvSpPr>
            <a:spLocks noGrp="1"/>
          </p:cNvSpPr>
          <p:nvPr>
            <p:ph type="body" idx="1" hasCustomPrompt="1"/>
          </p:nvPr>
        </p:nvSpPr>
        <p:spPr>
          <a:xfrm>
            <a:off x="831850" y="4589463"/>
            <a:ext cx="10515600" cy="1500187"/>
          </a:xfrm>
        </p:spPr>
        <p:txBody>
          <a:bodyPr/>
          <a:lstStyle>
            <a:lvl1pPr marL="0" indent="0">
              <a:buNone/>
              <a:defRPr sz="2400" b="1" spc="100" baseline="0">
                <a:solidFill>
                  <a:schemeClr val="tx1">
                    <a:tint val="75000"/>
                  </a:schemeClr>
                </a:solidFill>
                <a:latin typeface="Saira ExtraCondensed" panose="00000508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7F544301-F299-6A46-948B-AACC44EF783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5" name="Footer Placeholder 4">
            <a:extLst>
              <a:ext uri="{FF2B5EF4-FFF2-40B4-BE49-F238E27FC236}">
                <a16:creationId xmlns:a16="http://schemas.microsoft.com/office/drawing/2014/main" id="{49B16EAD-69D0-9A46-91B5-385B45E35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C2F4-FE68-4241-B01D-25A3B152DAAF}"/>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7" name="Straight Connector 6">
            <a:extLst>
              <a:ext uri="{FF2B5EF4-FFF2-40B4-BE49-F238E27FC236}">
                <a16:creationId xmlns:a16="http://schemas.microsoft.com/office/drawing/2014/main" id="{983DE658-DA36-BA44-9603-094E93C1D118}"/>
              </a:ext>
            </a:extLst>
          </p:cNvPr>
          <p:cNvCxnSpPr>
            <a:cxnSpLocks/>
          </p:cNvCxnSpPr>
          <p:nvPr userDrawn="1"/>
        </p:nvCxnSpPr>
        <p:spPr>
          <a:xfrm flipV="1">
            <a:off x="831850" y="4562475"/>
            <a:ext cx="10515600" cy="138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522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F350-0DCF-C544-99C9-431D6A111439}"/>
              </a:ext>
            </a:extLst>
          </p:cNvPr>
          <p:cNvSpPr>
            <a:spLocks noGrp="1"/>
          </p:cNvSpPr>
          <p:nvPr>
            <p:ph type="title" hasCustomPrompt="1"/>
          </p:nvPr>
        </p:nvSpPr>
        <p:spPr>
          <a:xfrm>
            <a:off x="762000" y="911491"/>
            <a:ext cx="10515600" cy="631909"/>
          </a:xfrm>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6C1F99B3-065C-AC4D-B2A9-3308867EEA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9D0A7-14D6-794D-A74F-28280BD810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F76E71-7AD9-A74E-B0B9-C5DB92B64CEC}"/>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6" name="Footer Placeholder 5">
            <a:extLst>
              <a:ext uri="{FF2B5EF4-FFF2-40B4-BE49-F238E27FC236}">
                <a16:creationId xmlns:a16="http://schemas.microsoft.com/office/drawing/2014/main" id="{BEA2E7D2-0070-6749-81EA-597F65766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C48D2-92F8-5644-B492-5630FEB44CC7}"/>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1" name="Straight Connector 10">
            <a:extLst>
              <a:ext uri="{FF2B5EF4-FFF2-40B4-BE49-F238E27FC236}">
                <a16:creationId xmlns:a16="http://schemas.microsoft.com/office/drawing/2014/main" id="{282AA21A-109F-1547-8440-93F9CCC24550}"/>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30C98E0-3846-344D-B4C0-72416E01161C}"/>
              </a:ext>
            </a:extLst>
          </p:cNvPr>
          <p:cNvPicPr>
            <a:picLocks noChangeAspect="1"/>
          </p:cNvPicPr>
          <p:nvPr userDrawn="1"/>
        </p:nvPicPr>
        <p:blipFill>
          <a:blip r:embed="rId2"/>
          <a:stretch>
            <a:fillRect/>
          </a:stretch>
        </p:blipFill>
        <p:spPr>
          <a:xfrm>
            <a:off x="10766502" y="6086704"/>
            <a:ext cx="1425498" cy="780123"/>
          </a:xfrm>
          <a:prstGeom prst="rect">
            <a:avLst/>
          </a:prstGeom>
        </p:spPr>
      </p:pic>
      <p:pic>
        <p:nvPicPr>
          <p:cNvPr id="10" name="Picture 9">
            <a:extLst>
              <a:ext uri="{FF2B5EF4-FFF2-40B4-BE49-F238E27FC236}">
                <a16:creationId xmlns:a16="http://schemas.microsoft.com/office/drawing/2014/main" id="{3E70802C-5EC5-45B8-A440-A033CA5DD3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FB2969A4-2DFC-43EB-B4B8-A0A04499CE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32954847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4374-D4F6-014A-B17D-493D79FA4769}"/>
              </a:ext>
            </a:extLst>
          </p:cNvPr>
          <p:cNvSpPr>
            <a:spLocks noGrp="1"/>
          </p:cNvSpPr>
          <p:nvPr>
            <p:ph type="title" hasCustomPrompt="1"/>
          </p:nvPr>
        </p:nvSpPr>
        <p:spPr>
          <a:xfrm>
            <a:off x="839788" y="780585"/>
            <a:ext cx="10515600" cy="91010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1B430AA-BEC9-EB48-819D-39A2B6035124}"/>
              </a:ext>
            </a:extLst>
          </p:cNvPr>
          <p:cNvSpPr>
            <a:spLocks noGrp="1"/>
          </p:cNvSpPr>
          <p:nvPr>
            <p:ph type="body" idx="1" hasCustomPrompt="1"/>
          </p:nvPr>
        </p:nvSpPr>
        <p:spPr>
          <a:xfrm>
            <a:off x="839788" y="1681163"/>
            <a:ext cx="5157787" cy="823912"/>
          </a:xfrm>
        </p:spPr>
        <p:txBody>
          <a:bodyPr anchor="b"/>
          <a:lstStyle>
            <a:lvl1pPr marL="0" indent="0">
              <a:buNone/>
              <a:defRPr sz="2400" b="1" spc="100" baseline="0">
                <a:latin typeface="Saira ExtraCondensed" panose="00000508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A826BBE-F57C-EB43-8D85-3B3A2F5FC1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91CFD-5F88-194F-A36C-D0F9A1352548}"/>
              </a:ext>
            </a:extLst>
          </p:cNvPr>
          <p:cNvSpPr>
            <a:spLocks noGrp="1"/>
          </p:cNvSpPr>
          <p:nvPr>
            <p:ph type="body" sz="quarter" idx="3" hasCustomPrompt="1"/>
          </p:nvPr>
        </p:nvSpPr>
        <p:spPr>
          <a:xfrm>
            <a:off x="6172200" y="1681163"/>
            <a:ext cx="5183188" cy="823912"/>
          </a:xfrm>
        </p:spPr>
        <p:txBody>
          <a:bodyPr anchor="b"/>
          <a:lstStyle>
            <a:lvl1pPr marL="0" indent="0">
              <a:buNone/>
              <a:defRPr sz="2400" b="1" spc="100" baseline="0">
                <a:latin typeface="Saira ExtraCondensed" panose="00000508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0B22CF0-A85B-0A4C-BE7D-8A84D08F2B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6262B-1974-7148-BD24-ADEBB8784C4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8" name="Footer Placeholder 7">
            <a:extLst>
              <a:ext uri="{FF2B5EF4-FFF2-40B4-BE49-F238E27FC236}">
                <a16:creationId xmlns:a16="http://schemas.microsoft.com/office/drawing/2014/main" id="{9DC8554F-CC51-FD42-9BBA-1B3ACE947F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C8ACD5-BC8D-5F4A-817A-E0E77F91B053}"/>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3" name="Straight Connector 12">
            <a:extLst>
              <a:ext uri="{FF2B5EF4-FFF2-40B4-BE49-F238E27FC236}">
                <a16:creationId xmlns:a16="http://schemas.microsoft.com/office/drawing/2014/main" id="{ED54441C-233D-8B45-A048-343C1E6CEA72}"/>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6DB4B3F-C227-3449-AFE5-4E29CBAEAFF4}"/>
              </a:ext>
            </a:extLst>
          </p:cNvPr>
          <p:cNvPicPr>
            <a:picLocks noChangeAspect="1"/>
          </p:cNvPicPr>
          <p:nvPr userDrawn="1"/>
        </p:nvPicPr>
        <p:blipFill>
          <a:blip r:embed="rId2"/>
          <a:stretch>
            <a:fillRect/>
          </a:stretch>
        </p:blipFill>
        <p:spPr>
          <a:xfrm>
            <a:off x="10766502" y="6086036"/>
            <a:ext cx="1425498" cy="780123"/>
          </a:xfrm>
          <a:prstGeom prst="rect">
            <a:avLst/>
          </a:prstGeom>
        </p:spPr>
      </p:pic>
      <p:pic>
        <p:nvPicPr>
          <p:cNvPr id="12" name="Picture 11">
            <a:extLst>
              <a:ext uri="{FF2B5EF4-FFF2-40B4-BE49-F238E27FC236}">
                <a16:creationId xmlns:a16="http://schemas.microsoft.com/office/drawing/2014/main" id="{DE42DC7C-89C0-4FC6-9E14-203CB1EAC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5" name="Picture 14">
            <a:extLst>
              <a:ext uri="{FF2B5EF4-FFF2-40B4-BE49-F238E27FC236}">
                <a16:creationId xmlns:a16="http://schemas.microsoft.com/office/drawing/2014/main" id="{61463998-7C0D-46F8-9404-C8D10A4BEE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116647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6763-F00A-4FDA-AD0A-C82D1C5459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E4BCB-61E5-4D2E-8F44-1345C6AB431F}"/>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4" name="Footer Placeholder 3">
            <a:extLst>
              <a:ext uri="{FF2B5EF4-FFF2-40B4-BE49-F238E27FC236}">
                <a16:creationId xmlns:a16="http://schemas.microsoft.com/office/drawing/2014/main" id="{CCAC0E0C-8C21-4366-8DCC-BCE2B7FE53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50EF5E-F146-4B97-ADD6-875EFD8EF908}"/>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4032041807"/>
      </p:ext>
    </p:extLst>
  </p:cSld>
  <p:clrMapOvr>
    <a:masterClrMapping/>
  </p:clrMapOvr>
  <p:transition advClick="0" advTm="600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EF59-E5EC-0440-8D7D-DCBCB2852669}"/>
              </a:ext>
            </a:extLst>
          </p:cNvPr>
          <p:cNvSpPr>
            <a:spLocks noGrp="1"/>
          </p:cNvSpPr>
          <p:nvPr>
            <p:ph type="title" hasCustomPrompt="1"/>
          </p:nvPr>
        </p:nvSpPr>
        <p:spPr>
          <a:xfrm>
            <a:off x="838200" y="777315"/>
            <a:ext cx="10515600" cy="63190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0109119-03CB-B64E-A376-A206E93ECED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4" name="Footer Placeholder 3">
            <a:extLst>
              <a:ext uri="{FF2B5EF4-FFF2-40B4-BE49-F238E27FC236}">
                <a16:creationId xmlns:a16="http://schemas.microsoft.com/office/drawing/2014/main" id="{3B6DE79E-FF92-C14A-A66F-DD23AAFE3A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020A8-75E0-0E46-A237-BF16BBCF4624}"/>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9" name="Straight Connector 8">
            <a:extLst>
              <a:ext uri="{FF2B5EF4-FFF2-40B4-BE49-F238E27FC236}">
                <a16:creationId xmlns:a16="http://schemas.microsoft.com/office/drawing/2014/main" id="{537653DD-36F4-EF4E-B5EE-9536625222D5}"/>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2633512-D63C-AC45-9FF5-D690451B7012}"/>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8" name="Picture 7">
            <a:extLst>
              <a:ext uri="{FF2B5EF4-FFF2-40B4-BE49-F238E27FC236}">
                <a16:creationId xmlns:a16="http://schemas.microsoft.com/office/drawing/2014/main" id="{C93CA630-916F-47DC-AB3C-D5FC7F99A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1" name="Picture 10">
            <a:extLst>
              <a:ext uri="{FF2B5EF4-FFF2-40B4-BE49-F238E27FC236}">
                <a16:creationId xmlns:a16="http://schemas.microsoft.com/office/drawing/2014/main" id="{E80B40C8-7FC0-4F3A-BF94-3180A9B51D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340042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EF59-E5EC-0440-8D7D-DCBCB2852669}"/>
              </a:ext>
            </a:extLst>
          </p:cNvPr>
          <p:cNvSpPr>
            <a:spLocks noGrp="1"/>
          </p:cNvSpPr>
          <p:nvPr>
            <p:ph type="title" hasCustomPrompt="1"/>
          </p:nvPr>
        </p:nvSpPr>
        <p:spPr>
          <a:xfrm>
            <a:off x="838200" y="777315"/>
            <a:ext cx="10515600" cy="63190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0109119-03CB-B64E-A376-A206E93ECED5}"/>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4" name="Footer Placeholder 3">
            <a:extLst>
              <a:ext uri="{FF2B5EF4-FFF2-40B4-BE49-F238E27FC236}">
                <a16:creationId xmlns:a16="http://schemas.microsoft.com/office/drawing/2014/main" id="{3B6DE79E-FF92-C14A-A66F-DD23AAFE3A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020A8-75E0-0E46-A237-BF16BBCF4624}"/>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9" name="Picture Placeholder 8">
            <a:extLst>
              <a:ext uri="{FF2B5EF4-FFF2-40B4-BE49-F238E27FC236}">
                <a16:creationId xmlns:a16="http://schemas.microsoft.com/office/drawing/2014/main" id="{EFB2D143-7902-4443-9DEB-2A10D2E1B5D7}"/>
              </a:ext>
            </a:extLst>
          </p:cNvPr>
          <p:cNvSpPr>
            <a:spLocks noGrp="1"/>
          </p:cNvSpPr>
          <p:nvPr>
            <p:ph type="pic" sz="quarter" idx="13"/>
          </p:nvPr>
        </p:nvSpPr>
        <p:spPr>
          <a:xfrm>
            <a:off x="838200" y="1524000"/>
            <a:ext cx="4455695" cy="4635500"/>
          </a:xfrm>
        </p:spPr>
        <p:txBody>
          <a:bodyPr/>
          <a:lstStyle/>
          <a:p>
            <a:r>
              <a:rPr lang="en-US"/>
              <a:t>Click icon to add picture</a:t>
            </a:r>
          </a:p>
        </p:txBody>
      </p:sp>
      <p:cxnSp>
        <p:nvCxnSpPr>
          <p:cNvPr id="10" name="Straight Connector 9">
            <a:extLst>
              <a:ext uri="{FF2B5EF4-FFF2-40B4-BE49-F238E27FC236}">
                <a16:creationId xmlns:a16="http://schemas.microsoft.com/office/drawing/2014/main" id="{DD33EBB3-9B2D-254A-9780-5141AE8AE711}"/>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45B98C-D476-7B4D-80BE-41079F15AF90}"/>
              </a:ext>
            </a:extLst>
          </p:cNvPr>
          <p:cNvPicPr>
            <a:picLocks noChangeAspect="1"/>
          </p:cNvPicPr>
          <p:nvPr userDrawn="1"/>
        </p:nvPicPr>
        <p:blipFill>
          <a:blip r:embed="rId2"/>
          <a:stretch>
            <a:fillRect/>
          </a:stretch>
        </p:blipFill>
        <p:spPr>
          <a:xfrm>
            <a:off x="10766502" y="6080685"/>
            <a:ext cx="1425498" cy="780123"/>
          </a:xfrm>
          <a:prstGeom prst="rect">
            <a:avLst/>
          </a:prstGeom>
        </p:spPr>
      </p:pic>
      <p:pic>
        <p:nvPicPr>
          <p:cNvPr id="12" name="Picture 11">
            <a:extLst>
              <a:ext uri="{FF2B5EF4-FFF2-40B4-BE49-F238E27FC236}">
                <a16:creationId xmlns:a16="http://schemas.microsoft.com/office/drawing/2014/main" id="{CD94FB34-12A4-45F8-B839-189E4C7DD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CB5485A5-3D8F-456E-B3E7-7AC99A87C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03354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55147-BD84-F843-8BEC-D9458097BBE2}"/>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3" name="Footer Placeholder 2">
            <a:extLst>
              <a:ext uri="{FF2B5EF4-FFF2-40B4-BE49-F238E27FC236}">
                <a16:creationId xmlns:a16="http://schemas.microsoft.com/office/drawing/2014/main" id="{7D4E220E-3960-F94B-8504-D6A3AEC1A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783CF-CAB7-044B-B1E0-D1E91406F168}"/>
              </a:ext>
            </a:extLst>
          </p:cNvPr>
          <p:cNvSpPr>
            <a:spLocks noGrp="1"/>
          </p:cNvSpPr>
          <p:nvPr>
            <p:ph type="sldNum" sz="quarter" idx="12"/>
          </p:nvPr>
        </p:nvSpPr>
        <p:spPr/>
        <p:txBody>
          <a:bodyPr/>
          <a:lstStyle/>
          <a:p>
            <a:fld id="{4607B975-E0AE-3C42-A54C-FAE04A6380CC}" type="slidenum">
              <a:rPr lang="en-US" smtClean="0"/>
              <a:t>‹#›</a:t>
            </a:fld>
            <a:endParaRPr lang="en-US"/>
          </a:p>
        </p:txBody>
      </p:sp>
    </p:spTree>
    <p:extLst>
      <p:ext uri="{BB962C8B-B14F-4D97-AF65-F5344CB8AC3E}">
        <p14:creationId xmlns:p14="http://schemas.microsoft.com/office/powerpoint/2010/main" val="921114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55147-BD84-F843-8BEC-D9458097BBE2}"/>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3" name="Footer Placeholder 2">
            <a:extLst>
              <a:ext uri="{FF2B5EF4-FFF2-40B4-BE49-F238E27FC236}">
                <a16:creationId xmlns:a16="http://schemas.microsoft.com/office/drawing/2014/main" id="{7D4E220E-3960-F94B-8504-D6A3AEC1A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783CF-CAB7-044B-B1E0-D1E91406F168}"/>
              </a:ext>
            </a:extLst>
          </p:cNvPr>
          <p:cNvSpPr>
            <a:spLocks noGrp="1"/>
          </p:cNvSpPr>
          <p:nvPr>
            <p:ph type="sldNum" sz="quarter" idx="12"/>
          </p:nvPr>
        </p:nvSpPr>
        <p:spPr/>
        <p:txBody>
          <a:bodyPr/>
          <a:lstStyle/>
          <a:p>
            <a:fld id="{4607B975-E0AE-3C42-A54C-FAE04A6380CC}" type="slidenum">
              <a:rPr lang="en-US" smtClean="0"/>
              <a:t>‹#›</a:t>
            </a:fld>
            <a:endParaRPr lang="en-US"/>
          </a:p>
        </p:txBody>
      </p:sp>
      <p:sp>
        <p:nvSpPr>
          <p:cNvPr id="5" name="Rectangle 4">
            <a:extLst>
              <a:ext uri="{FF2B5EF4-FFF2-40B4-BE49-F238E27FC236}">
                <a16:creationId xmlns:a16="http://schemas.microsoft.com/office/drawing/2014/main" id="{D68A7A1E-3D26-574B-B78C-AF5A2CCF47FA}"/>
              </a:ext>
            </a:extLst>
          </p:cNvPr>
          <p:cNvSpPr/>
          <p:nvPr userDrawn="1"/>
        </p:nvSpPr>
        <p:spPr>
          <a:xfrm>
            <a:off x="-2822" y="-12253"/>
            <a:ext cx="12192000" cy="496505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a:p>
        </p:txBody>
      </p:sp>
      <p:sp>
        <p:nvSpPr>
          <p:cNvPr id="7" name="Picture Placeholder 6">
            <a:extLst>
              <a:ext uri="{FF2B5EF4-FFF2-40B4-BE49-F238E27FC236}">
                <a16:creationId xmlns:a16="http://schemas.microsoft.com/office/drawing/2014/main" id="{48F362E2-35DF-C248-AAD7-DDAB5943D92A}"/>
              </a:ext>
            </a:extLst>
          </p:cNvPr>
          <p:cNvSpPr>
            <a:spLocks noGrp="1"/>
          </p:cNvSpPr>
          <p:nvPr>
            <p:ph type="pic" sz="quarter" idx="13"/>
          </p:nvPr>
        </p:nvSpPr>
        <p:spPr>
          <a:xfrm>
            <a:off x="0" y="0"/>
            <a:ext cx="4038600" cy="4957763"/>
          </a:xfrm>
        </p:spPr>
        <p:txBody>
          <a:bodyPr/>
          <a:lstStyle/>
          <a:p>
            <a:r>
              <a:rPr lang="en-US"/>
              <a:t>Click icon to add picture</a:t>
            </a:r>
          </a:p>
        </p:txBody>
      </p:sp>
    </p:spTree>
    <p:extLst>
      <p:ext uri="{BB962C8B-B14F-4D97-AF65-F5344CB8AC3E}">
        <p14:creationId xmlns:p14="http://schemas.microsoft.com/office/powerpoint/2010/main" val="1440607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B222-EC2C-DF4D-A728-51256AD2CEDE}"/>
              </a:ext>
            </a:extLst>
          </p:cNvPr>
          <p:cNvSpPr>
            <a:spLocks noGrp="1"/>
          </p:cNvSpPr>
          <p:nvPr>
            <p:ph type="title" hasCustomPrompt="1"/>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0A2653-9D8D-4A44-9014-6F8E33F4A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0196CA-3E53-4848-BA71-504D7D295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4BF08E-63ED-6742-82A1-16DE873718BF}"/>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6" name="Footer Placeholder 5">
            <a:extLst>
              <a:ext uri="{FF2B5EF4-FFF2-40B4-BE49-F238E27FC236}">
                <a16:creationId xmlns:a16="http://schemas.microsoft.com/office/drawing/2014/main" id="{0EB2A74C-91FE-D841-8FF1-24C20C891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277F4-6203-2746-A794-9E4AC265AC9E}"/>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1" name="Straight Connector 10">
            <a:extLst>
              <a:ext uri="{FF2B5EF4-FFF2-40B4-BE49-F238E27FC236}">
                <a16:creationId xmlns:a16="http://schemas.microsoft.com/office/drawing/2014/main" id="{29E891C4-A0EC-9747-BB85-42DC4B0BFFEF}"/>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27B5813-6EF0-254A-BD56-2007FAFECA08}"/>
              </a:ext>
            </a:extLst>
          </p:cNvPr>
          <p:cNvPicPr>
            <a:picLocks noChangeAspect="1"/>
          </p:cNvPicPr>
          <p:nvPr userDrawn="1"/>
        </p:nvPicPr>
        <p:blipFill>
          <a:blip r:embed="rId2"/>
          <a:stretch>
            <a:fillRect/>
          </a:stretch>
        </p:blipFill>
        <p:spPr>
          <a:xfrm>
            <a:off x="10766502" y="6090660"/>
            <a:ext cx="1425498" cy="780123"/>
          </a:xfrm>
          <a:prstGeom prst="rect">
            <a:avLst/>
          </a:prstGeom>
        </p:spPr>
      </p:pic>
      <p:pic>
        <p:nvPicPr>
          <p:cNvPr id="10" name="Picture 9">
            <a:extLst>
              <a:ext uri="{FF2B5EF4-FFF2-40B4-BE49-F238E27FC236}">
                <a16:creationId xmlns:a16="http://schemas.microsoft.com/office/drawing/2014/main" id="{2D9D2501-173E-41AB-841E-EB0371E648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A27ED2F2-E51B-457F-89D9-39045567CE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1309704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C113-6143-B343-996D-1F6C95CE6CC3}"/>
              </a:ext>
            </a:extLst>
          </p:cNvPr>
          <p:cNvSpPr>
            <a:spLocks noGrp="1"/>
          </p:cNvSpPr>
          <p:nvPr>
            <p:ph type="title" hasCustomPrompt="1"/>
          </p:nvPr>
        </p:nvSpPr>
        <p:spPr>
          <a:xfrm>
            <a:off x="839788" y="916648"/>
            <a:ext cx="3932237" cy="114075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D4C7E9C7-F992-874D-B59E-6E0AF9757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609C9F2-6CA4-C646-AE36-7D08F19D2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665E08-CB28-C842-96F1-6CCA2D4CFA9F}"/>
              </a:ext>
            </a:extLst>
          </p:cNvPr>
          <p:cNvSpPr>
            <a:spLocks noGrp="1"/>
          </p:cNvSpPr>
          <p:nvPr>
            <p:ph type="dt" sz="half" idx="10"/>
          </p:nvPr>
        </p:nvSpPr>
        <p:spPr>
          <a:xfrm>
            <a:off x="838200" y="6356350"/>
            <a:ext cx="2743200" cy="365125"/>
          </a:xfrm>
          <a:prstGeom prst="rect">
            <a:avLst/>
          </a:prstGeom>
        </p:spPr>
        <p:txBody>
          <a:bodyPr/>
          <a:lstStyle/>
          <a:p>
            <a:fld id="{A7C7EA89-A5E5-1C4B-8F1B-9408F59F604C}" type="datetimeFigureOut">
              <a:rPr lang="en-US" smtClean="0"/>
              <a:t>12/3/2019</a:t>
            </a:fld>
            <a:endParaRPr lang="en-US"/>
          </a:p>
        </p:txBody>
      </p:sp>
      <p:sp>
        <p:nvSpPr>
          <p:cNvPr id="6" name="Footer Placeholder 5">
            <a:extLst>
              <a:ext uri="{FF2B5EF4-FFF2-40B4-BE49-F238E27FC236}">
                <a16:creationId xmlns:a16="http://schemas.microsoft.com/office/drawing/2014/main" id="{306D2C98-9947-3647-9CE7-99E70255F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FB555-3014-0E45-AF60-71A23412225B}"/>
              </a:ext>
            </a:extLst>
          </p:cNvPr>
          <p:cNvSpPr>
            <a:spLocks noGrp="1"/>
          </p:cNvSpPr>
          <p:nvPr>
            <p:ph type="sldNum" sz="quarter" idx="12"/>
          </p:nvPr>
        </p:nvSpPr>
        <p:spPr/>
        <p:txBody>
          <a:bodyPr/>
          <a:lstStyle/>
          <a:p>
            <a:fld id="{4607B975-E0AE-3C42-A54C-FAE04A6380CC}" type="slidenum">
              <a:rPr lang="en-US" smtClean="0"/>
              <a:t>‹#›</a:t>
            </a:fld>
            <a:endParaRPr lang="en-US"/>
          </a:p>
        </p:txBody>
      </p:sp>
      <p:cxnSp>
        <p:nvCxnSpPr>
          <p:cNvPr id="11" name="Straight Connector 10">
            <a:extLst>
              <a:ext uri="{FF2B5EF4-FFF2-40B4-BE49-F238E27FC236}">
                <a16:creationId xmlns:a16="http://schemas.microsoft.com/office/drawing/2014/main" id="{C7C169DA-DDB7-E649-82D1-FF96BDFF8EC5}"/>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BF7157-7BF7-BE4D-A439-BB1864D10D7A}"/>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10" name="Picture 9">
            <a:extLst>
              <a:ext uri="{FF2B5EF4-FFF2-40B4-BE49-F238E27FC236}">
                <a16:creationId xmlns:a16="http://schemas.microsoft.com/office/drawing/2014/main" id="{78102323-B900-4160-A64C-2AB882F4E3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3" name="Picture 12">
            <a:extLst>
              <a:ext uri="{FF2B5EF4-FFF2-40B4-BE49-F238E27FC236}">
                <a16:creationId xmlns:a16="http://schemas.microsoft.com/office/drawing/2014/main" id="{44D5ECE1-C511-4720-993C-FB66EA817B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3540995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1A0F9F-F369-FB4D-9107-F4835673A9DC}"/>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7" name="Straight Connector 6">
            <a:extLst>
              <a:ext uri="{FF2B5EF4-FFF2-40B4-BE49-F238E27FC236}">
                <a16:creationId xmlns:a16="http://schemas.microsoft.com/office/drawing/2014/main" id="{0A298187-DD60-0541-AAD7-B2FF56F789B0}"/>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D193759-B8D1-ED49-956E-45EDB657A6B0}"/>
              </a:ext>
            </a:extLst>
          </p:cNvPr>
          <p:cNvPicPr>
            <a:picLocks noChangeAspect="1"/>
          </p:cNvPicPr>
          <p:nvPr userDrawn="1"/>
        </p:nvPicPr>
        <p:blipFill>
          <a:blip r:embed="rId2"/>
          <a:stretch>
            <a:fillRect/>
          </a:stretch>
        </p:blipFill>
        <p:spPr>
          <a:xfrm>
            <a:off x="10766502" y="6069612"/>
            <a:ext cx="1425498" cy="780123"/>
          </a:xfrm>
          <a:prstGeom prst="rect">
            <a:avLst/>
          </a:prstGeom>
        </p:spPr>
      </p:pic>
      <p:pic>
        <p:nvPicPr>
          <p:cNvPr id="6" name="Picture 5">
            <a:extLst>
              <a:ext uri="{FF2B5EF4-FFF2-40B4-BE49-F238E27FC236}">
                <a16:creationId xmlns:a16="http://schemas.microsoft.com/office/drawing/2014/main" id="{DF63A062-B366-453C-AEC1-374A989F23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8" name="Picture 7">
            <a:extLst>
              <a:ext uri="{FF2B5EF4-FFF2-40B4-BE49-F238E27FC236}">
                <a16:creationId xmlns:a16="http://schemas.microsoft.com/office/drawing/2014/main" id="{9A93EBEB-1B0E-479E-88D5-F43D83B2FD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4253303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6BE1-9BED-C841-B33B-0A866964DDC6}"/>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BA926192-C9D0-8849-A762-FF031053C73C}"/>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8AABBB1-7A26-0742-87D1-69CE8074ECEE}"/>
              </a:ext>
            </a:extLst>
          </p:cNvPr>
          <p:cNvPicPr>
            <a:picLocks noChangeAspect="1"/>
          </p:cNvPicPr>
          <p:nvPr userDrawn="1"/>
        </p:nvPicPr>
        <p:blipFill>
          <a:blip r:embed="rId2"/>
          <a:stretch>
            <a:fillRect/>
          </a:stretch>
        </p:blipFill>
        <p:spPr>
          <a:xfrm>
            <a:off x="10766502" y="6060734"/>
            <a:ext cx="1425498" cy="780123"/>
          </a:xfrm>
          <a:prstGeom prst="rect">
            <a:avLst/>
          </a:prstGeom>
        </p:spPr>
      </p:pic>
      <p:pic>
        <p:nvPicPr>
          <p:cNvPr id="8" name="Picture 7">
            <a:extLst>
              <a:ext uri="{FF2B5EF4-FFF2-40B4-BE49-F238E27FC236}">
                <a16:creationId xmlns:a16="http://schemas.microsoft.com/office/drawing/2014/main" id="{358BDD72-5816-4FD1-8AE6-EF857451BD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9" name="Picture 8">
            <a:extLst>
              <a:ext uri="{FF2B5EF4-FFF2-40B4-BE49-F238E27FC236}">
                <a16:creationId xmlns:a16="http://schemas.microsoft.com/office/drawing/2014/main" id="{011A08E2-D504-40BA-AB46-1C8BDF3E80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617229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r>
              <a:rPr lang="en-US"/>
              <a:t>Click icon to add picture</a:t>
            </a:r>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r>
              <a:rPr lang="en-US"/>
              <a:t>Click icon to add picture</a:t>
            </a:r>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r>
              <a:rPr lang="en-US"/>
              <a:t>Click icon to add picture</a:t>
            </a:r>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r>
              <a:rPr lang="en-US"/>
              <a:t>Click icon to add picture</a:t>
            </a:r>
            <a:endParaRPr lang="en-US" dirty="0"/>
          </a:p>
        </p:txBody>
      </p:sp>
      <p:sp>
        <p:nvSpPr>
          <p:cNvPr id="8" name="Title 1">
            <a:extLst>
              <a:ext uri="{FF2B5EF4-FFF2-40B4-BE49-F238E27FC236}">
                <a16:creationId xmlns:a16="http://schemas.microsoft.com/office/drawing/2014/main" id="{41EF1153-8E39-0C49-8CC6-C5F95235D405}"/>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AF05DFF9-185B-E048-82C6-87576F8ADACF}"/>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D2E03B4-7468-7B45-BB0F-3369B7BBD5BD}"/>
              </a:ext>
            </a:extLst>
          </p:cNvPr>
          <p:cNvPicPr>
            <a:picLocks noChangeAspect="1"/>
          </p:cNvPicPr>
          <p:nvPr userDrawn="1"/>
        </p:nvPicPr>
        <p:blipFill>
          <a:blip r:embed="rId2"/>
          <a:stretch>
            <a:fillRect/>
          </a:stretch>
        </p:blipFill>
        <p:spPr>
          <a:xfrm>
            <a:off x="10766502" y="6060734"/>
            <a:ext cx="1425498" cy="780123"/>
          </a:xfrm>
          <a:prstGeom prst="rect">
            <a:avLst/>
          </a:prstGeom>
        </p:spPr>
      </p:pic>
      <p:pic>
        <p:nvPicPr>
          <p:cNvPr id="9" name="Picture 8">
            <a:extLst>
              <a:ext uri="{FF2B5EF4-FFF2-40B4-BE49-F238E27FC236}">
                <a16:creationId xmlns:a16="http://schemas.microsoft.com/office/drawing/2014/main" id="{CBD8514A-C9FB-40D6-80D5-C9E6E5AC31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1" name="Picture 10">
            <a:extLst>
              <a:ext uri="{FF2B5EF4-FFF2-40B4-BE49-F238E27FC236}">
                <a16:creationId xmlns:a16="http://schemas.microsoft.com/office/drawing/2014/main" id="{BAFB9CF8-FCA2-45CF-8466-29D30A8E80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1029156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72AB66EE-DEE1-5944-B3B4-EF7E64FBDE97}"/>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E4E58B71-FC05-C743-A6A7-80E3CF25B4D0}"/>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0A422F5-A39C-C14B-8805-EF954CABF5BA}"/>
              </a:ext>
            </a:extLst>
          </p:cNvPr>
          <p:cNvPicPr>
            <a:picLocks noChangeAspect="1"/>
          </p:cNvPicPr>
          <p:nvPr userDrawn="1"/>
        </p:nvPicPr>
        <p:blipFill>
          <a:blip r:embed="rId2"/>
          <a:stretch>
            <a:fillRect/>
          </a:stretch>
        </p:blipFill>
        <p:spPr>
          <a:xfrm>
            <a:off x="10766502" y="6060734"/>
            <a:ext cx="1425498" cy="780123"/>
          </a:xfrm>
          <a:prstGeom prst="rect">
            <a:avLst/>
          </a:prstGeom>
        </p:spPr>
      </p:pic>
      <p:pic>
        <p:nvPicPr>
          <p:cNvPr id="9" name="Picture 8">
            <a:extLst>
              <a:ext uri="{FF2B5EF4-FFF2-40B4-BE49-F238E27FC236}">
                <a16:creationId xmlns:a16="http://schemas.microsoft.com/office/drawing/2014/main" id="{4237508D-FED1-491B-9AD7-0225C1FF78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12" name="Picture 11">
            <a:extLst>
              <a:ext uri="{FF2B5EF4-FFF2-40B4-BE49-F238E27FC236}">
                <a16:creationId xmlns:a16="http://schemas.microsoft.com/office/drawing/2014/main" id="{5A62EE3A-9074-419E-8D6C-F75F8DFC1B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161051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AA8FFC-406C-499C-8D2E-C837676FAD06}"/>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3" name="Footer Placeholder 2">
            <a:extLst>
              <a:ext uri="{FF2B5EF4-FFF2-40B4-BE49-F238E27FC236}">
                <a16:creationId xmlns:a16="http://schemas.microsoft.com/office/drawing/2014/main" id="{E11204CA-CA8E-45C0-B949-7EC782EF6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07C3A-9C7E-4205-90D2-E03685309A9D}"/>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1802892635"/>
      </p:ext>
    </p:extLst>
  </p:cSld>
  <p:clrMapOvr>
    <a:masterClrMapping/>
  </p:clrMapOvr>
  <p:transition advClick="0" advTm="600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8497-E479-B245-9155-16A9A49A4ABD}"/>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10809875-8084-E542-B3BA-410DD3C826D8}"/>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A1ED8C-C8D2-3D4E-BB40-556651314D9C}"/>
              </a:ext>
            </a:extLst>
          </p:cNvPr>
          <p:cNvPicPr>
            <a:picLocks noChangeAspect="1"/>
          </p:cNvPicPr>
          <p:nvPr userDrawn="1"/>
        </p:nvPicPr>
        <p:blipFill>
          <a:blip r:embed="rId2"/>
          <a:stretch>
            <a:fillRect/>
          </a:stretch>
        </p:blipFill>
        <p:spPr>
          <a:xfrm>
            <a:off x="10766502" y="6077877"/>
            <a:ext cx="1425498" cy="780123"/>
          </a:xfrm>
          <a:prstGeom prst="rect">
            <a:avLst/>
          </a:prstGeom>
        </p:spPr>
      </p:pic>
      <p:pic>
        <p:nvPicPr>
          <p:cNvPr id="5" name="Picture 4">
            <a:extLst>
              <a:ext uri="{FF2B5EF4-FFF2-40B4-BE49-F238E27FC236}">
                <a16:creationId xmlns:a16="http://schemas.microsoft.com/office/drawing/2014/main" id="{01D2C626-9701-46D2-A86D-00EF48783B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8" name="Picture 7">
            <a:extLst>
              <a:ext uri="{FF2B5EF4-FFF2-40B4-BE49-F238E27FC236}">
                <a16:creationId xmlns:a16="http://schemas.microsoft.com/office/drawing/2014/main" id="{4771F2F5-F85B-46FF-BDF9-9FCAFD4FE6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2887081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0" y="0"/>
            <a:ext cx="5954186" cy="6858000"/>
          </a:xfrm>
        </p:spPr>
        <p:txBody>
          <a:bodyPr>
            <a:normAutofit/>
          </a:bodyPr>
          <a:lstStyle>
            <a:lvl1pPr marL="0" indent="0">
              <a:buNone/>
              <a:defRPr sz="1600">
                <a:latin typeface="Raleway Light"/>
                <a:cs typeface="Raleway Light"/>
              </a:defRPr>
            </a:lvl1pPr>
          </a:lstStyle>
          <a:p>
            <a:r>
              <a:rPr lang="en-US"/>
              <a:t>Click icon to add picture</a:t>
            </a:r>
            <a:endParaRPr lang="id-ID" dirty="0"/>
          </a:p>
        </p:txBody>
      </p:sp>
    </p:spTree>
    <p:extLst>
      <p:ext uri="{BB962C8B-B14F-4D97-AF65-F5344CB8AC3E}">
        <p14:creationId xmlns:p14="http://schemas.microsoft.com/office/powerpoint/2010/main" val="3190935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80937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1295400"/>
            <a:ext cx="6096000" cy="4461934"/>
          </a:xfrm>
        </p:spPr>
        <p:txBody>
          <a:bodyPr>
            <a:normAutofit/>
          </a:bodyPr>
          <a:lstStyle>
            <a:lvl1pPr>
              <a:defRPr sz="1600"/>
            </a:lvl1pPr>
          </a:lstStyle>
          <a:p>
            <a:r>
              <a:rPr lang="en-US"/>
              <a:t>Click icon to add picture</a:t>
            </a:r>
          </a:p>
        </p:txBody>
      </p:sp>
      <p:sp>
        <p:nvSpPr>
          <p:cNvPr id="18" name="Title 1">
            <a:extLst>
              <a:ext uri="{FF2B5EF4-FFF2-40B4-BE49-F238E27FC236}">
                <a16:creationId xmlns:a16="http://schemas.microsoft.com/office/drawing/2014/main" id="{EAAF84F0-B060-9442-A3E9-A4FEC5EC9129}"/>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22C3C5E5-A68E-F144-BAFA-CCD4D4E3F859}"/>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BA725E2-4468-244D-804F-9ED04E99FD95}"/>
              </a:ext>
            </a:extLst>
          </p:cNvPr>
          <p:cNvPicPr>
            <a:picLocks noChangeAspect="1"/>
          </p:cNvPicPr>
          <p:nvPr userDrawn="1"/>
        </p:nvPicPr>
        <p:blipFill>
          <a:blip r:embed="rId2"/>
          <a:stretch>
            <a:fillRect/>
          </a:stretch>
        </p:blipFill>
        <p:spPr>
          <a:xfrm>
            <a:off x="10766502" y="6069612"/>
            <a:ext cx="1425498" cy="780123"/>
          </a:xfrm>
          <a:prstGeom prst="rect">
            <a:avLst/>
          </a:prstGeom>
        </p:spPr>
      </p:pic>
      <p:pic>
        <p:nvPicPr>
          <p:cNvPr id="8" name="Picture 7">
            <a:extLst>
              <a:ext uri="{FF2B5EF4-FFF2-40B4-BE49-F238E27FC236}">
                <a16:creationId xmlns:a16="http://schemas.microsoft.com/office/drawing/2014/main" id="{C0406DF3-6BFA-482B-AB76-8445DAEB55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9" name="Picture 8">
            <a:extLst>
              <a:ext uri="{FF2B5EF4-FFF2-40B4-BE49-F238E27FC236}">
                <a16:creationId xmlns:a16="http://schemas.microsoft.com/office/drawing/2014/main" id="{99561DF2-F2AF-4F5E-8771-08081228B7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41767506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453EDB0-14AA-664B-91F4-7392D64979E5}"/>
              </a:ext>
            </a:extLst>
          </p:cNvPr>
          <p:cNvSpPr>
            <a:spLocks noGrp="1"/>
          </p:cNvSpPr>
          <p:nvPr>
            <p:ph type="title" hasCustomPrompt="1"/>
          </p:nvPr>
        </p:nvSpPr>
        <p:spPr>
          <a:xfrm>
            <a:off x="838200" y="797266"/>
            <a:ext cx="10515600" cy="631909"/>
          </a:xfrm>
        </p:spPr>
        <p:txBody>
          <a:bodyPr/>
          <a:lstStyle/>
          <a:p>
            <a:r>
              <a:rPr lang="en-US" dirty="0"/>
              <a:t>CLICK TO EDIT MASTER TITLE STYLE</a:t>
            </a:r>
          </a:p>
        </p:txBody>
      </p:sp>
      <p:cxnSp>
        <p:nvCxnSpPr>
          <p:cNvPr id="5" name="Straight Connector 4">
            <a:extLst>
              <a:ext uri="{FF2B5EF4-FFF2-40B4-BE49-F238E27FC236}">
                <a16:creationId xmlns:a16="http://schemas.microsoft.com/office/drawing/2014/main" id="{A47CE530-D192-2143-91D1-07B0573ECD04}"/>
              </a:ext>
            </a:extLst>
          </p:cNvPr>
          <p:cNvCxnSpPr>
            <a:cxnSpLocks/>
          </p:cNvCxnSpPr>
          <p:nvPr userDrawn="1"/>
        </p:nvCxnSpPr>
        <p:spPr>
          <a:xfrm>
            <a:off x="838200" y="71837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E49618-7FB4-7B45-AE11-0771D065980A}"/>
              </a:ext>
            </a:extLst>
          </p:cNvPr>
          <p:cNvPicPr>
            <a:picLocks noChangeAspect="1"/>
          </p:cNvPicPr>
          <p:nvPr userDrawn="1"/>
        </p:nvPicPr>
        <p:blipFill>
          <a:blip r:embed="rId2"/>
          <a:stretch>
            <a:fillRect/>
          </a:stretch>
        </p:blipFill>
        <p:spPr>
          <a:xfrm>
            <a:off x="10766502" y="6077772"/>
            <a:ext cx="1425498" cy="780123"/>
          </a:xfrm>
          <a:prstGeom prst="rect">
            <a:avLst/>
          </a:prstGeom>
        </p:spPr>
      </p:pic>
      <p:pic>
        <p:nvPicPr>
          <p:cNvPr id="7" name="Picture 6">
            <a:extLst>
              <a:ext uri="{FF2B5EF4-FFF2-40B4-BE49-F238E27FC236}">
                <a16:creationId xmlns:a16="http://schemas.microsoft.com/office/drawing/2014/main" id="{D417C83A-13BB-43CD-8F82-CDA0CA26F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5243" y="473173"/>
            <a:ext cx="1988992" cy="297206"/>
          </a:xfrm>
          <a:prstGeom prst="rect">
            <a:avLst/>
          </a:prstGeom>
        </p:spPr>
      </p:pic>
      <p:pic>
        <p:nvPicPr>
          <p:cNvPr id="8" name="Picture 7">
            <a:extLst>
              <a:ext uri="{FF2B5EF4-FFF2-40B4-BE49-F238E27FC236}">
                <a16:creationId xmlns:a16="http://schemas.microsoft.com/office/drawing/2014/main" id="{1EA15A7A-5F13-43B8-A820-9A0A70F03D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07" y="832778"/>
            <a:ext cx="438188" cy="426757"/>
          </a:xfrm>
          <a:prstGeom prst="rect">
            <a:avLst/>
          </a:prstGeom>
        </p:spPr>
      </p:pic>
    </p:spTree>
    <p:extLst>
      <p:ext uri="{BB962C8B-B14F-4D97-AF65-F5344CB8AC3E}">
        <p14:creationId xmlns:p14="http://schemas.microsoft.com/office/powerpoint/2010/main" val="19370775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187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867431" cy="6858000"/>
          </a:xfrm>
        </p:spPr>
        <p:txBody>
          <a:bodyPr>
            <a:normAutofit/>
          </a:bodyPr>
          <a:lstStyle>
            <a:lvl1pPr>
              <a:defRPr sz="1800"/>
            </a:lvl1pPr>
          </a:lstStyle>
          <a:p>
            <a:r>
              <a:rPr lang="en-US"/>
              <a:t>Click icon to add picture</a:t>
            </a:r>
          </a:p>
        </p:txBody>
      </p:sp>
    </p:spTree>
    <p:extLst>
      <p:ext uri="{BB962C8B-B14F-4D97-AF65-F5344CB8AC3E}">
        <p14:creationId xmlns:p14="http://schemas.microsoft.com/office/powerpoint/2010/main" val="185931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5642-CEEA-43C2-805E-275A0C6C7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969DAD-647C-440E-985C-4B7B58AD4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D1DDA-5F7F-4926-A3D8-0806EDF3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EB7BAC-4CEE-4DD0-81B5-198CEB7D9F5A}"/>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6" name="Footer Placeholder 5">
            <a:extLst>
              <a:ext uri="{FF2B5EF4-FFF2-40B4-BE49-F238E27FC236}">
                <a16:creationId xmlns:a16="http://schemas.microsoft.com/office/drawing/2014/main" id="{39273546-09D3-4E3E-9FF4-6B74B8800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1AFB4-3B45-4C75-862F-49C757E76EC9}"/>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1664203142"/>
      </p:ext>
    </p:extLst>
  </p:cSld>
  <p:clrMapOvr>
    <a:masterClrMapping/>
  </p:clrMapOvr>
  <p:transition advClick="0"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645C-E7DA-4B03-9BB2-88E31C551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D37237-32F8-4BDB-A778-AF90B517C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19C94-D437-4E08-8D1F-5055BF2D7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943900-30A9-448A-B7DB-5722C8097A24}"/>
              </a:ext>
            </a:extLst>
          </p:cNvPr>
          <p:cNvSpPr>
            <a:spLocks noGrp="1"/>
          </p:cNvSpPr>
          <p:nvPr>
            <p:ph type="dt" sz="half" idx="10"/>
          </p:nvPr>
        </p:nvSpPr>
        <p:spPr/>
        <p:txBody>
          <a:bodyPr/>
          <a:lstStyle/>
          <a:p>
            <a:fld id="{EEBC558F-1CE5-4798-935C-6E56B179B31A}" type="datetimeFigureOut">
              <a:rPr lang="en-US" smtClean="0"/>
              <a:t>12/3/2019</a:t>
            </a:fld>
            <a:endParaRPr lang="en-US"/>
          </a:p>
        </p:txBody>
      </p:sp>
      <p:sp>
        <p:nvSpPr>
          <p:cNvPr id="6" name="Footer Placeholder 5">
            <a:extLst>
              <a:ext uri="{FF2B5EF4-FFF2-40B4-BE49-F238E27FC236}">
                <a16:creationId xmlns:a16="http://schemas.microsoft.com/office/drawing/2014/main" id="{771FB9DF-838E-484D-A8B3-31E038AF6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C496E-972A-4B6B-8D18-F445A08EAB57}"/>
              </a:ext>
            </a:extLst>
          </p:cNvPr>
          <p:cNvSpPr>
            <a:spLocks noGrp="1"/>
          </p:cNvSpPr>
          <p:nvPr>
            <p:ph type="sldNum" sz="quarter" idx="12"/>
          </p:nvPr>
        </p:nvSpPr>
        <p:spPr/>
        <p:txBody>
          <a:bodyPr/>
          <a:lstStyle/>
          <a:p>
            <a:fld id="{0A0763F8-30DE-4662-BAD5-78C10A0B7603}" type="slidenum">
              <a:rPr lang="en-US" smtClean="0"/>
              <a:t>‹#›</a:t>
            </a:fld>
            <a:endParaRPr lang="en-US"/>
          </a:p>
        </p:txBody>
      </p:sp>
    </p:spTree>
    <p:extLst>
      <p:ext uri="{BB962C8B-B14F-4D97-AF65-F5344CB8AC3E}">
        <p14:creationId xmlns:p14="http://schemas.microsoft.com/office/powerpoint/2010/main" val="3100598854"/>
      </p:ext>
    </p:extLst>
  </p:cSld>
  <p:clrMapOvr>
    <a:masterClrMapping/>
  </p:clrMapOvr>
  <p:transition advClick="0"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D6029-1596-4595-A794-B74C7D702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40AA6E-E6BA-4152-9C2F-B988C1C05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1B02F-6316-4280-AC03-4F15825EB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C558F-1CE5-4798-935C-6E56B179B31A}" type="datetimeFigureOut">
              <a:rPr lang="en-US" smtClean="0"/>
              <a:t>12/3/2019</a:t>
            </a:fld>
            <a:endParaRPr lang="en-US"/>
          </a:p>
        </p:txBody>
      </p:sp>
      <p:sp>
        <p:nvSpPr>
          <p:cNvPr id="5" name="Footer Placeholder 4">
            <a:extLst>
              <a:ext uri="{FF2B5EF4-FFF2-40B4-BE49-F238E27FC236}">
                <a16:creationId xmlns:a16="http://schemas.microsoft.com/office/drawing/2014/main" id="{1C9ABF83-C07B-4BA4-B2FD-186288AC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AECEC2-AEBE-490A-B5AE-A80E20D93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763F8-30DE-4662-BAD5-78C10A0B7603}" type="slidenum">
              <a:rPr lang="en-US" smtClean="0"/>
              <a:t>‹#›</a:t>
            </a:fld>
            <a:endParaRPr lang="en-US"/>
          </a:p>
        </p:txBody>
      </p:sp>
    </p:spTree>
    <p:extLst>
      <p:ext uri="{BB962C8B-B14F-4D97-AF65-F5344CB8AC3E}">
        <p14:creationId xmlns:p14="http://schemas.microsoft.com/office/powerpoint/2010/main" val="22743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6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E90A9-4014-B34B-9098-8534816D28D6}"/>
              </a:ext>
            </a:extLst>
          </p:cNvPr>
          <p:cNvSpPr>
            <a:spLocks noGrp="1"/>
          </p:cNvSpPr>
          <p:nvPr>
            <p:ph type="title"/>
          </p:nvPr>
        </p:nvSpPr>
        <p:spPr>
          <a:xfrm>
            <a:off x="570570" y="365082"/>
            <a:ext cx="10515600" cy="6319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A6CC57-0F30-5F4F-B8AA-C06A1F628B4F}"/>
              </a:ext>
            </a:extLst>
          </p:cNvPr>
          <p:cNvSpPr>
            <a:spLocks noGrp="1"/>
          </p:cNvSpPr>
          <p:nvPr>
            <p:ph type="body" idx="1"/>
          </p:nvPr>
        </p:nvSpPr>
        <p:spPr>
          <a:xfrm>
            <a:off x="992460" y="1170878"/>
            <a:ext cx="10361340" cy="50060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4559B3E-E4E0-5640-81F4-D2566807F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39F9C4-09E1-9144-A69C-B9AAA65E0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7B975-E0AE-3C42-A54C-FAE04A6380CC}" type="slidenum">
              <a:rPr lang="en-US" smtClean="0"/>
              <a:t>‹#›</a:t>
            </a:fld>
            <a:endParaRPr lang="en-US"/>
          </a:p>
        </p:txBody>
      </p:sp>
    </p:spTree>
    <p:extLst>
      <p:ext uri="{BB962C8B-B14F-4D97-AF65-F5344CB8AC3E}">
        <p14:creationId xmlns:p14="http://schemas.microsoft.com/office/powerpoint/2010/main" val="393109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Lst>
  <p:txStyles>
    <p:titleStyle>
      <a:lvl1pPr algn="l" defTabSz="914400" rtl="0" eaLnBrk="1" latinLnBrk="0" hangingPunct="1">
        <a:lnSpc>
          <a:spcPct val="90000"/>
        </a:lnSpc>
        <a:spcBef>
          <a:spcPct val="0"/>
        </a:spcBef>
        <a:buNone/>
        <a:defRPr sz="4400" b="0" i="0" kern="1200" spc="500" baseline="0">
          <a:solidFill>
            <a:schemeClr val="tx1"/>
          </a:solidFill>
          <a:latin typeface="Saira ExtraCondensed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Zilla Slab" pitchFamily="2" charset="77"/>
          <a:ea typeface="Zilla Slab"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Zilla Slab" pitchFamily="2" charset="77"/>
          <a:ea typeface="Zilla Slab"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Zilla Slab" pitchFamily="2" charset="77"/>
          <a:ea typeface="Zilla Slab"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Zilla Slab" pitchFamily="2" charset="77"/>
          <a:ea typeface="Zilla Slab"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Zilla Slab" pitchFamily="2" charset="77"/>
          <a:ea typeface="Zilla Slab"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E90A9-4014-B34B-9098-8534816D28D6}"/>
              </a:ext>
            </a:extLst>
          </p:cNvPr>
          <p:cNvSpPr>
            <a:spLocks noGrp="1"/>
          </p:cNvSpPr>
          <p:nvPr>
            <p:ph type="title"/>
          </p:nvPr>
        </p:nvSpPr>
        <p:spPr>
          <a:xfrm>
            <a:off x="570570" y="365082"/>
            <a:ext cx="10515600" cy="6319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A6CC57-0F30-5F4F-B8AA-C06A1F628B4F}"/>
              </a:ext>
            </a:extLst>
          </p:cNvPr>
          <p:cNvSpPr>
            <a:spLocks noGrp="1"/>
          </p:cNvSpPr>
          <p:nvPr>
            <p:ph type="body" idx="1"/>
          </p:nvPr>
        </p:nvSpPr>
        <p:spPr>
          <a:xfrm>
            <a:off x="992460" y="1170878"/>
            <a:ext cx="10361340" cy="50060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4559B3E-E4E0-5640-81F4-D2566807F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39F9C4-09E1-9144-A69C-B9AAA65E0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7B975-E0AE-3C42-A54C-FAE04A6380CC}" type="slidenum">
              <a:rPr lang="en-US" smtClean="0"/>
              <a:t>‹#›</a:t>
            </a:fld>
            <a:endParaRPr lang="en-US"/>
          </a:p>
        </p:txBody>
      </p:sp>
    </p:spTree>
    <p:extLst>
      <p:ext uri="{BB962C8B-B14F-4D97-AF65-F5344CB8AC3E}">
        <p14:creationId xmlns:p14="http://schemas.microsoft.com/office/powerpoint/2010/main" val="1734735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xStyles>
    <p:titleStyle>
      <a:lvl1pPr algn="l" defTabSz="914400" rtl="0" eaLnBrk="1" latinLnBrk="0" hangingPunct="1">
        <a:lnSpc>
          <a:spcPct val="90000"/>
        </a:lnSpc>
        <a:spcBef>
          <a:spcPct val="0"/>
        </a:spcBef>
        <a:buNone/>
        <a:defRPr sz="4400" b="0" i="0" kern="1200" spc="500" baseline="0">
          <a:solidFill>
            <a:schemeClr val="tx1"/>
          </a:solidFill>
          <a:latin typeface="Saira ExtraCondensed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Zilla Slab" pitchFamily="2" charset="77"/>
          <a:ea typeface="Zilla Slab"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Zilla Slab" pitchFamily="2" charset="77"/>
          <a:ea typeface="Zilla Slab"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Zilla Slab" pitchFamily="2" charset="77"/>
          <a:ea typeface="Zilla Slab"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Zilla Slab" pitchFamily="2" charset="77"/>
          <a:ea typeface="Zilla Slab"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Zilla Slab" pitchFamily="2" charset="77"/>
          <a:ea typeface="Zilla Slab"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34.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sv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4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4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hyperlink" Target="http://www.usa.gov/state-consumer/texas" TargetMode="External"/><Relationship Id="rId1" Type="http://schemas.openxmlformats.org/officeDocument/2006/relationships/slideLayout" Target="../slideLayouts/slideLayout41.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4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A99CACA-29DF-4B9A-9862-17FD58583F6C}"/>
              </a:ext>
            </a:extLst>
          </p:cNvPr>
          <p:cNvSpPr txBox="1">
            <a:spLocks/>
          </p:cNvSpPr>
          <p:nvPr/>
        </p:nvSpPr>
        <p:spPr>
          <a:xfrm>
            <a:off x="1524000" y="527793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spc="100" baseline="0">
                <a:solidFill>
                  <a:schemeClr val="tx1"/>
                </a:solidFill>
                <a:latin typeface="Saira ExtraCondensed" panose="00000508000000000000" pitchFamily="2" charset="0"/>
                <a:ea typeface="Zilla Slab" pitchFamily="2" charset="7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Zilla Slab" pitchFamily="2" charset="77"/>
                <a:ea typeface="Zilla Slab" pitchFamily="2" charset="7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Zilla Slab" pitchFamily="2" charset="77"/>
                <a:ea typeface="Zilla Slab" pitchFamily="2" charset="7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Zilla Slab" pitchFamily="2" charset="77"/>
                <a:ea typeface="Zilla Slab" pitchFamily="2" charset="7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Zilla Slab" pitchFamily="2" charset="77"/>
                <a:ea typeface="Zilla Slab"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a:t>
            </a:r>
            <a:r>
              <a:rPr kumimoji="0" lang="en-US" sz="20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NAME}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rgbClr val="1D4F91"/>
                </a:solidFill>
                <a:highlight>
                  <a:srgbClr val="FFFF00"/>
                </a:highlight>
              </a:rPr>
              <a:t>{COMPANY}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rgbClr val="1D4F91"/>
                </a:solidFill>
                <a:highlight>
                  <a:srgbClr val="FFFF00"/>
                </a:highlight>
              </a:rPr>
              <a:t>{DATE}</a:t>
            </a:r>
            <a:endParaRPr kumimoji="0" lang="en-US" sz="20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endParaRPr>
          </a:p>
        </p:txBody>
      </p:sp>
      <p:sp>
        <p:nvSpPr>
          <p:cNvPr id="5" name="Title 1">
            <a:extLst>
              <a:ext uri="{FF2B5EF4-FFF2-40B4-BE49-F238E27FC236}">
                <a16:creationId xmlns:a16="http://schemas.microsoft.com/office/drawing/2014/main" id="{F92FF433-4906-44F6-8FED-FC1ED0D2F00F}"/>
              </a:ext>
            </a:extLst>
          </p:cNvPr>
          <p:cNvSpPr txBox="1">
            <a:spLocks/>
          </p:cNvSpPr>
          <p:nvPr/>
        </p:nvSpPr>
        <p:spPr>
          <a:xfrm>
            <a:off x="777196" y="3216423"/>
            <a:ext cx="11209108" cy="15027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b="0" i="0" kern="1200" spc="500" baseline="0">
                <a:solidFill>
                  <a:schemeClr val="tx1"/>
                </a:solidFill>
                <a:latin typeface="Saira ExtraCondensed Light"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i="0" u="none" strike="noStrike" kern="1200" cap="none" spc="500" normalizeH="0" baseline="0" noProof="0" dirty="0">
                <a:ln>
                  <a:noFill/>
                </a:ln>
                <a:solidFill>
                  <a:srgbClr val="1D4F91"/>
                </a:solidFill>
                <a:effectLst/>
                <a:uLnTx/>
                <a:uFillTx/>
                <a:latin typeface="Saira ExtraCondensed Light" pitchFamily="2" charset="77"/>
                <a:ea typeface="+mj-ea"/>
                <a:cs typeface="+mj-cs"/>
              </a:rPr>
              <a:t>PROTECTING YOURSELF AGAINST IDENTITY THEFT</a:t>
            </a:r>
          </a:p>
        </p:txBody>
      </p:sp>
      <p:pic>
        <p:nvPicPr>
          <p:cNvPr id="4" name="Picture 3">
            <a:extLst>
              <a:ext uri="{FF2B5EF4-FFF2-40B4-BE49-F238E27FC236}">
                <a16:creationId xmlns:a16="http://schemas.microsoft.com/office/drawing/2014/main" id="{76002F87-2BBC-4351-B37D-00CADD160604}"/>
              </a:ext>
            </a:extLst>
          </p:cNvPr>
          <p:cNvPicPr>
            <a:picLocks noChangeAspect="1"/>
          </p:cNvPicPr>
          <p:nvPr/>
        </p:nvPicPr>
        <p:blipFill>
          <a:blip r:embed="rId3"/>
          <a:stretch>
            <a:fillRect/>
          </a:stretch>
        </p:blipFill>
        <p:spPr>
          <a:xfrm>
            <a:off x="3844375" y="0"/>
            <a:ext cx="4369899" cy="2657655"/>
          </a:xfrm>
          <a:prstGeom prst="rect">
            <a:avLst/>
          </a:prstGeom>
        </p:spPr>
      </p:pic>
    </p:spTree>
    <p:extLst>
      <p:ext uri="{BB962C8B-B14F-4D97-AF65-F5344CB8AC3E}">
        <p14:creationId xmlns:p14="http://schemas.microsoft.com/office/powerpoint/2010/main" val="1377317690"/>
      </p:ext>
    </p:extLst>
  </p:cSld>
  <p:clrMapOvr>
    <a:masterClrMapping/>
  </p:clrMapOvr>
  <p:transition advClick="0"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057384" y="3693496"/>
            <a:ext cx="222315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mn-cs"/>
            </a:endParaRPr>
          </a:p>
        </p:txBody>
      </p:sp>
      <p:sp>
        <p:nvSpPr>
          <p:cNvPr id="7" name="Freeform 6"/>
          <p:cNvSpPr/>
          <p:nvPr/>
        </p:nvSpPr>
        <p:spPr>
          <a:xfrm flipV="1">
            <a:off x="1118253" y="2586150"/>
            <a:ext cx="222315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mn-cs"/>
            </a:endParaRPr>
          </a:p>
        </p:txBody>
      </p:sp>
      <p:sp>
        <p:nvSpPr>
          <p:cNvPr id="8" name="Freeform 7"/>
          <p:cNvSpPr/>
          <p:nvPr/>
        </p:nvSpPr>
        <p:spPr>
          <a:xfrm>
            <a:off x="6936038" y="3683188"/>
            <a:ext cx="222315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mn-cs"/>
            </a:endParaRPr>
          </a:p>
        </p:txBody>
      </p:sp>
      <p:sp>
        <p:nvSpPr>
          <p:cNvPr id="9" name="Freeform 8"/>
          <p:cNvSpPr/>
          <p:nvPr/>
        </p:nvSpPr>
        <p:spPr>
          <a:xfrm flipV="1">
            <a:off x="4996515" y="2586150"/>
            <a:ext cx="222315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mn-cs"/>
            </a:endParaRPr>
          </a:p>
        </p:txBody>
      </p:sp>
      <p:sp>
        <p:nvSpPr>
          <p:cNvPr id="10" name="Freeform 9"/>
          <p:cNvSpPr/>
          <p:nvPr/>
        </p:nvSpPr>
        <p:spPr>
          <a:xfrm flipV="1">
            <a:off x="8874777" y="2586150"/>
            <a:ext cx="222315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mn-cs"/>
            </a:endParaRPr>
          </a:p>
        </p:txBody>
      </p:sp>
      <p:sp>
        <p:nvSpPr>
          <p:cNvPr id="11" name="Text Placeholder 32"/>
          <p:cNvSpPr txBox="1">
            <a:spLocks/>
          </p:cNvSpPr>
          <p:nvPr/>
        </p:nvSpPr>
        <p:spPr>
          <a:xfrm>
            <a:off x="1402278" y="4790534"/>
            <a:ext cx="164991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Lato Light"/>
            </a:endParaRPr>
          </a:p>
        </p:txBody>
      </p:sp>
      <p:sp>
        <p:nvSpPr>
          <p:cNvPr id="13" name="Oval 12"/>
          <p:cNvSpPr>
            <a:spLocks noChangeAspect="1"/>
          </p:cNvSpPr>
          <p:nvPr/>
        </p:nvSpPr>
        <p:spPr>
          <a:xfrm>
            <a:off x="1652797" y="3112595"/>
            <a:ext cx="1148873" cy="1149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Lato Regular"/>
            </a:endParaRPr>
          </a:p>
        </p:txBody>
      </p:sp>
      <p:sp>
        <p:nvSpPr>
          <p:cNvPr id="14" name="Oval 13"/>
          <p:cNvSpPr>
            <a:spLocks noChangeAspect="1"/>
          </p:cNvSpPr>
          <p:nvPr/>
        </p:nvSpPr>
        <p:spPr>
          <a:xfrm>
            <a:off x="3594133" y="3112595"/>
            <a:ext cx="1148873" cy="11491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Lato Regular"/>
            </a:endParaRPr>
          </a:p>
        </p:txBody>
      </p:sp>
      <p:sp>
        <p:nvSpPr>
          <p:cNvPr id="15" name="Oval 14"/>
          <p:cNvSpPr>
            <a:spLocks noChangeAspect="1"/>
          </p:cNvSpPr>
          <p:nvPr/>
        </p:nvSpPr>
        <p:spPr>
          <a:xfrm>
            <a:off x="5533264" y="3112595"/>
            <a:ext cx="1148873" cy="1149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Lato Regular"/>
            </a:endParaRPr>
          </a:p>
        </p:txBody>
      </p:sp>
      <p:sp>
        <p:nvSpPr>
          <p:cNvPr id="16" name="Oval 15"/>
          <p:cNvSpPr>
            <a:spLocks noChangeAspect="1"/>
          </p:cNvSpPr>
          <p:nvPr/>
        </p:nvSpPr>
        <p:spPr>
          <a:xfrm>
            <a:off x="7473180" y="3230198"/>
            <a:ext cx="1148873" cy="11491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Lato Regular"/>
            </a:endParaRPr>
          </a:p>
        </p:txBody>
      </p:sp>
      <p:sp>
        <p:nvSpPr>
          <p:cNvPr id="17" name="Oval 16"/>
          <p:cNvSpPr>
            <a:spLocks noChangeAspect="1"/>
          </p:cNvSpPr>
          <p:nvPr/>
        </p:nvSpPr>
        <p:spPr>
          <a:xfrm>
            <a:off x="9411526" y="3112595"/>
            <a:ext cx="1148873" cy="1149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Zilla Slab" pitchFamily="2" charset="77"/>
              <a:ea typeface="Zilla Slab" pitchFamily="2" charset="77"/>
              <a:cs typeface="Lato Regular"/>
            </a:endParaRPr>
          </a:p>
        </p:txBody>
      </p:sp>
      <p:sp>
        <p:nvSpPr>
          <p:cNvPr id="3" name="Title 2">
            <a:extLst>
              <a:ext uri="{FF2B5EF4-FFF2-40B4-BE49-F238E27FC236}">
                <a16:creationId xmlns:a16="http://schemas.microsoft.com/office/drawing/2014/main" id="{A999E00E-D61D-CC47-B55E-BB9795ED9003}"/>
              </a:ext>
            </a:extLst>
          </p:cNvPr>
          <p:cNvSpPr>
            <a:spLocks noGrp="1"/>
          </p:cNvSpPr>
          <p:nvPr>
            <p:ph type="title"/>
          </p:nvPr>
        </p:nvSpPr>
        <p:spPr/>
        <p:txBody>
          <a:bodyPr>
            <a:normAutofit fontScale="90000"/>
          </a:bodyPr>
          <a:lstStyle/>
          <a:p>
            <a:r>
              <a:rPr lang="en-US" dirty="0"/>
              <a:t>PROTECT YOURSELF WHEN SHOPPING ONLINE</a:t>
            </a:r>
          </a:p>
        </p:txBody>
      </p:sp>
      <p:sp>
        <p:nvSpPr>
          <p:cNvPr id="59" name="Text Placeholder 33">
            <a:extLst>
              <a:ext uri="{FF2B5EF4-FFF2-40B4-BE49-F238E27FC236}">
                <a16:creationId xmlns:a16="http://schemas.microsoft.com/office/drawing/2014/main" id="{5A082080-0B91-4D31-93E8-36658DB8E841}"/>
              </a:ext>
            </a:extLst>
          </p:cNvPr>
          <p:cNvSpPr txBox="1">
            <a:spLocks/>
          </p:cNvSpPr>
          <p:nvPr/>
        </p:nvSpPr>
        <p:spPr>
          <a:xfrm>
            <a:off x="1226595" y="4419601"/>
            <a:ext cx="1953101"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600" b="1" dirty="0">
                <a:solidFill>
                  <a:schemeClr val="tx2"/>
                </a:solidFill>
                <a:latin typeface="Zilla Slab" pitchFamily="2" charset="77"/>
                <a:ea typeface="Zilla Slab" pitchFamily="2" charset="77"/>
                <a:cs typeface="Lato Regular"/>
              </a:rPr>
              <a:t>Only buy from reputable companies </a:t>
            </a:r>
          </a:p>
        </p:txBody>
      </p:sp>
      <p:sp>
        <p:nvSpPr>
          <p:cNvPr id="60" name="Text Placeholder 33">
            <a:extLst>
              <a:ext uri="{FF2B5EF4-FFF2-40B4-BE49-F238E27FC236}">
                <a16:creationId xmlns:a16="http://schemas.microsoft.com/office/drawing/2014/main" id="{93CB9B83-EF10-41C5-B73E-B5F703B563B7}"/>
              </a:ext>
            </a:extLst>
          </p:cNvPr>
          <p:cNvSpPr txBox="1">
            <a:spLocks/>
          </p:cNvSpPr>
          <p:nvPr/>
        </p:nvSpPr>
        <p:spPr>
          <a:xfrm>
            <a:off x="2753607" y="1643794"/>
            <a:ext cx="278499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600" b="1" dirty="0">
                <a:solidFill>
                  <a:schemeClr val="tx2"/>
                </a:solidFill>
                <a:latin typeface="Zilla Slab" pitchFamily="2" charset="77"/>
                <a:ea typeface="Zilla Slab" pitchFamily="2" charset="77"/>
                <a:cs typeface="Lato Regular"/>
              </a:rPr>
              <a:t>Always check website security </a:t>
            </a:r>
          </a:p>
        </p:txBody>
      </p:sp>
      <p:sp>
        <p:nvSpPr>
          <p:cNvPr id="61" name="Text Placeholder 33">
            <a:extLst>
              <a:ext uri="{FF2B5EF4-FFF2-40B4-BE49-F238E27FC236}">
                <a16:creationId xmlns:a16="http://schemas.microsoft.com/office/drawing/2014/main" id="{7568A9A2-2D11-4571-A934-4600BAE37B9C}"/>
              </a:ext>
            </a:extLst>
          </p:cNvPr>
          <p:cNvSpPr txBox="1">
            <a:spLocks/>
          </p:cNvSpPr>
          <p:nvPr/>
        </p:nvSpPr>
        <p:spPr>
          <a:xfrm>
            <a:off x="5256355" y="4412206"/>
            <a:ext cx="1832987"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600" b="1" dirty="0">
                <a:solidFill>
                  <a:schemeClr val="tx2"/>
                </a:solidFill>
                <a:latin typeface="Zilla Slab" pitchFamily="2" charset="77"/>
                <a:ea typeface="Zilla Slab" pitchFamily="2" charset="77"/>
                <a:cs typeface="Lato Regular"/>
              </a:rPr>
              <a:t>Don’t shop on public networks </a:t>
            </a:r>
          </a:p>
        </p:txBody>
      </p:sp>
      <p:sp>
        <p:nvSpPr>
          <p:cNvPr id="62" name="Text Placeholder 33">
            <a:extLst>
              <a:ext uri="{FF2B5EF4-FFF2-40B4-BE49-F238E27FC236}">
                <a16:creationId xmlns:a16="http://schemas.microsoft.com/office/drawing/2014/main" id="{F4A12E93-05A4-443F-A431-489DB12CD535}"/>
              </a:ext>
            </a:extLst>
          </p:cNvPr>
          <p:cNvSpPr txBox="1">
            <a:spLocks/>
          </p:cNvSpPr>
          <p:nvPr/>
        </p:nvSpPr>
        <p:spPr>
          <a:xfrm>
            <a:off x="6973679" y="1649288"/>
            <a:ext cx="224601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600" b="1" dirty="0">
                <a:solidFill>
                  <a:schemeClr val="tx2"/>
                </a:solidFill>
                <a:latin typeface="Zilla Slab" pitchFamily="2" charset="77"/>
                <a:ea typeface="Zilla Slab" pitchFamily="2" charset="77"/>
                <a:cs typeface="Lato Regular"/>
              </a:rPr>
              <a:t>Opt for credit over debit</a:t>
            </a:r>
          </a:p>
        </p:txBody>
      </p:sp>
      <p:sp>
        <p:nvSpPr>
          <p:cNvPr id="64" name="Text Placeholder 33">
            <a:extLst>
              <a:ext uri="{FF2B5EF4-FFF2-40B4-BE49-F238E27FC236}">
                <a16:creationId xmlns:a16="http://schemas.microsoft.com/office/drawing/2014/main" id="{CC11A29F-349C-4401-8F5A-289468398D8A}"/>
              </a:ext>
            </a:extLst>
          </p:cNvPr>
          <p:cNvSpPr txBox="1">
            <a:spLocks/>
          </p:cNvSpPr>
          <p:nvPr/>
        </p:nvSpPr>
        <p:spPr>
          <a:xfrm>
            <a:off x="9069468" y="4379370"/>
            <a:ext cx="1832987"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600" b="1" dirty="0">
                <a:solidFill>
                  <a:schemeClr val="tx2"/>
                </a:solidFill>
                <a:latin typeface="Zilla Slab" pitchFamily="2" charset="77"/>
                <a:ea typeface="Zilla Slab" pitchFamily="2" charset="77"/>
                <a:cs typeface="Lato Regular"/>
              </a:rPr>
              <a:t>Don’t store private information</a:t>
            </a:r>
          </a:p>
        </p:txBody>
      </p:sp>
      <p:sp>
        <p:nvSpPr>
          <p:cNvPr id="65" name="Text Placeholder 32">
            <a:extLst>
              <a:ext uri="{FF2B5EF4-FFF2-40B4-BE49-F238E27FC236}">
                <a16:creationId xmlns:a16="http://schemas.microsoft.com/office/drawing/2014/main" id="{C779A54F-66B6-4EDF-BFBC-8B664D36D40C}"/>
              </a:ext>
            </a:extLst>
          </p:cNvPr>
          <p:cNvSpPr txBox="1">
            <a:spLocks/>
          </p:cNvSpPr>
          <p:nvPr/>
        </p:nvSpPr>
        <p:spPr>
          <a:xfrm>
            <a:off x="1402278" y="4942421"/>
            <a:ext cx="164991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200" dirty="0">
                <a:latin typeface="Zilla Slab" pitchFamily="2" charset="77"/>
                <a:ea typeface="Zilla Slab" pitchFamily="2" charset="77"/>
                <a:cs typeface="Lato Light"/>
              </a:rPr>
              <a:t>Watch out for fake sites that mimic popular sites, and only shop from reputable companies that have an established business history </a:t>
            </a:r>
          </a:p>
        </p:txBody>
      </p:sp>
      <p:sp>
        <p:nvSpPr>
          <p:cNvPr id="66" name="Text Placeholder 32">
            <a:extLst>
              <a:ext uri="{FF2B5EF4-FFF2-40B4-BE49-F238E27FC236}">
                <a16:creationId xmlns:a16="http://schemas.microsoft.com/office/drawing/2014/main" id="{3E146DEA-D302-448D-874A-EC5649ACA816}"/>
              </a:ext>
            </a:extLst>
          </p:cNvPr>
          <p:cNvSpPr txBox="1">
            <a:spLocks/>
          </p:cNvSpPr>
          <p:nvPr/>
        </p:nvSpPr>
        <p:spPr>
          <a:xfrm>
            <a:off x="3034524" y="1948131"/>
            <a:ext cx="2246016"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200" dirty="0">
                <a:latin typeface="Zilla Slab" pitchFamily="2" charset="77"/>
                <a:ea typeface="Zilla Slab" pitchFamily="2" charset="77"/>
                <a:cs typeface="Lato Light"/>
              </a:rPr>
              <a:t>Check for the “https://” prefix. and make sure your web browser has marked the website as secure. You should see a green button or padlock icon near the address bar.</a:t>
            </a:r>
          </a:p>
        </p:txBody>
      </p:sp>
      <p:sp>
        <p:nvSpPr>
          <p:cNvPr id="67" name="Text Placeholder 32">
            <a:extLst>
              <a:ext uri="{FF2B5EF4-FFF2-40B4-BE49-F238E27FC236}">
                <a16:creationId xmlns:a16="http://schemas.microsoft.com/office/drawing/2014/main" id="{C23DF8FE-899B-4598-B011-B5AF8306EB12}"/>
              </a:ext>
            </a:extLst>
          </p:cNvPr>
          <p:cNvSpPr txBox="1">
            <a:spLocks/>
          </p:cNvSpPr>
          <p:nvPr/>
        </p:nvSpPr>
        <p:spPr>
          <a:xfrm>
            <a:off x="5256354" y="4920346"/>
            <a:ext cx="1832987"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200" dirty="0">
                <a:latin typeface="Zilla Slab" pitchFamily="2" charset="77"/>
                <a:ea typeface="Zilla Slab" pitchFamily="2" charset="77"/>
                <a:cs typeface="Lato Light"/>
              </a:rPr>
              <a:t>Public wi-fi is one of the most common ways for hackers to find targets, so only shop when you’re at home or on a secured network at your workplace.</a:t>
            </a:r>
          </a:p>
        </p:txBody>
      </p:sp>
      <p:sp>
        <p:nvSpPr>
          <p:cNvPr id="68" name="Text Placeholder 32">
            <a:extLst>
              <a:ext uri="{FF2B5EF4-FFF2-40B4-BE49-F238E27FC236}">
                <a16:creationId xmlns:a16="http://schemas.microsoft.com/office/drawing/2014/main" id="{0B112D67-C319-448C-AF93-E0ADA794568D}"/>
              </a:ext>
            </a:extLst>
          </p:cNvPr>
          <p:cNvSpPr txBox="1">
            <a:spLocks/>
          </p:cNvSpPr>
          <p:nvPr/>
        </p:nvSpPr>
        <p:spPr>
          <a:xfrm>
            <a:off x="6935646" y="1962658"/>
            <a:ext cx="232272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200" dirty="0">
                <a:latin typeface="Zilla Slab" pitchFamily="2" charset="77"/>
                <a:ea typeface="Zilla Slab" pitchFamily="2" charset="77"/>
                <a:cs typeface="Lato Light"/>
              </a:rPr>
              <a:t>Credit cards offer a level of fraud protection that you may not get using debit cards, and credit card providers will likely notice identity theft activity before you do.</a:t>
            </a:r>
          </a:p>
        </p:txBody>
      </p:sp>
      <p:sp>
        <p:nvSpPr>
          <p:cNvPr id="69" name="Text Placeholder 32">
            <a:extLst>
              <a:ext uri="{FF2B5EF4-FFF2-40B4-BE49-F238E27FC236}">
                <a16:creationId xmlns:a16="http://schemas.microsoft.com/office/drawing/2014/main" id="{70476819-739A-4BDA-86C9-12D78CFFACEB}"/>
              </a:ext>
            </a:extLst>
          </p:cNvPr>
          <p:cNvSpPr txBox="1">
            <a:spLocks/>
          </p:cNvSpPr>
          <p:nvPr/>
        </p:nvSpPr>
        <p:spPr>
          <a:xfrm>
            <a:off x="8758724" y="4884509"/>
            <a:ext cx="2454474" cy="46079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200" dirty="0">
                <a:latin typeface="Zilla Slab" pitchFamily="2" charset="77"/>
                <a:ea typeface="Zilla Slab" pitchFamily="2" charset="77"/>
                <a:cs typeface="Lato Light"/>
              </a:rPr>
              <a:t>Though it’s convenient to store login and payment information, you should resist the temptation. In the event your device is hacked or lost, thieves will immediately have complete access to your financial life.</a:t>
            </a:r>
          </a:p>
        </p:txBody>
      </p:sp>
      <p:pic>
        <p:nvPicPr>
          <p:cNvPr id="4" name="Graphic 3" descr="Wi Fi">
            <a:extLst>
              <a:ext uri="{FF2B5EF4-FFF2-40B4-BE49-F238E27FC236}">
                <a16:creationId xmlns:a16="http://schemas.microsoft.com/office/drawing/2014/main" id="{9BB96DEA-EA25-4F4A-A0DB-F0C9C5211E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0893" y="3236296"/>
            <a:ext cx="914400" cy="914400"/>
          </a:xfrm>
          <a:prstGeom prst="rect">
            <a:avLst/>
          </a:prstGeom>
        </p:spPr>
      </p:pic>
      <p:pic>
        <p:nvPicPr>
          <p:cNvPr id="12" name="Graphic 11" descr="Credit card">
            <a:extLst>
              <a:ext uri="{FF2B5EF4-FFF2-40B4-BE49-F238E27FC236}">
                <a16:creationId xmlns:a16="http://schemas.microsoft.com/office/drawing/2014/main" id="{276CDEC6-C701-4E75-ADB3-10B2B2590C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2379" y="3363800"/>
            <a:ext cx="873551" cy="873551"/>
          </a:xfrm>
          <a:prstGeom prst="rect">
            <a:avLst/>
          </a:prstGeom>
        </p:spPr>
      </p:pic>
      <p:pic>
        <p:nvPicPr>
          <p:cNvPr id="19" name="Graphic 18" descr="Eye">
            <a:extLst>
              <a:ext uri="{FF2B5EF4-FFF2-40B4-BE49-F238E27FC236}">
                <a16:creationId xmlns:a16="http://schemas.microsoft.com/office/drawing/2014/main" id="{F5D18ADD-529E-4467-AF55-DA8FD57C5C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628" y="3260939"/>
            <a:ext cx="914400" cy="914400"/>
          </a:xfrm>
          <a:prstGeom prst="rect">
            <a:avLst/>
          </a:prstGeom>
        </p:spPr>
      </p:pic>
      <p:pic>
        <p:nvPicPr>
          <p:cNvPr id="21" name="Graphic 20" descr="Internet">
            <a:extLst>
              <a:ext uri="{FF2B5EF4-FFF2-40B4-BE49-F238E27FC236}">
                <a16:creationId xmlns:a16="http://schemas.microsoft.com/office/drawing/2014/main" id="{C65CE780-D355-475C-8C97-FD7C9E893D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96362" y="3239076"/>
            <a:ext cx="879449" cy="879449"/>
          </a:xfrm>
          <a:prstGeom prst="rect">
            <a:avLst/>
          </a:prstGeom>
        </p:spPr>
      </p:pic>
      <p:pic>
        <p:nvPicPr>
          <p:cNvPr id="23" name="Graphic 22" descr="Lock">
            <a:extLst>
              <a:ext uri="{FF2B5EF4-FFF2-40B4-BE49-F238E27FC236}">
                <a16:creationId xmlns:a16="http://schemas.microsoft.com/office/drawing/2014/main" id="{022AC2E5-F34B-49C0-97C0-3FA1AE7007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1972" y="3278695"/>
            <a:ext cx="760975" cy="760975"/>
          </a:xfrm>
          <a:prstGeom prst="rect">
            <a:avLst/>
          </a:prstGeom>
        </p:spPr>
      </p:pic>
    </p:spTree>
    <p:extLst>
      <p:ext uri="{BB962C8B-B14F-4D97-AF65-F5344CB8AC3E}">
        <p14:creationId xmlns:p14="http://schemas.microsoft.com/office/powerpoint/2010/main" val="41140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down)">
                                      <p:cBhvr>
                                        <p:cTn id="30" dur="500"/>
                                        <p:tgtEl>
                                          <p:spTgt spid="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ppt_y</p:attrName>
                                        </p:attrNameLst>
                                      </p:cBhvr>
                                      <p:tavLst>
                                        <p:tav tm="0">
                                          <p:val>
                                            <p:strVal val="#ppt_y+#ppt_h*1.125000"/>
                                          </p:val>
                                        </p:tav>
                                        <p:tav tm="100000">
                                          <p:val>
                                            <p:strVal val="#ppt_y"/>
                                          </p:val>
                                        </p:tav>
                                      </p:tavLst>
                                    </p:anim>
                                    <p:animEffect transition="in" filter="wipe(up)">
                                      <p:cBhvr>
                                        <p:cTn id="41" dur="500"/>
                                        <p:tgtEl>
                                          <p:spTgt spid="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p:tgtEl>
                                          <p:spTgt spid="10"/>
                                        </p:tgtEl>
                                        <p:attrNameLst>
                                          <p:attrName>ppt_y</p:attrName>
                                        </p:attrNameLst>
                                      </p:cBhvr>
                                      <p:tavLst>
                                        <p:tav tm="0">
                                          <p:val>
                                            <p:strVal val="#ppt_y-#ppt_h*1.125000"/>
                                          </p:val>
                                        </p:tav>
                                        <p:tav tm="100000">
                                          <p:val>
                                            <p:strVal val="#ppt_y"/>
                                          </p:val>
                                        </p:tav>
                                      </p:tavLst>
                                    </p:anim>
                                    <p:animEffect transition="in" filter="wipe(down)">
                                      <p:cBhvr>
                                        <p:cTn id="52" dur="500"/>
                                        <p:tgtEl>
                                          <p:spTgt spid="10"/>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791033" y="2511930"/>
            <a:ext cx="1834377" cy="1834139"/>
            <a:chOff x="1119258" y="2257147"/>
            <a:chExt cx="1868076" cy="1868076"/>
          </a:xfrm>
          <a:solidFill>
            <a:schemeClr val="tx2"/>
          </a:solidFill>
        </p:grpSpPr>
        <p:sp>
          <p:nvSpPr>
            <p:cNvPr id="48" name="Oval 5"/>
            <p:cNvSpPr>
              <a:spLocks noChangeArrowheads="1"/>
            </p:cNvSpPr>
            <p:nvPr/>
          </p:nvSpPr>
          <p:spPr bwMode="auto">
            <a:xfrm>
              <a:off x="1292880" y="2430769"/>
              <a:ext cx="1521933" cy="1521933"/>
            </a:xfrm>
            <a:prstGeom prst="ellipse">
              <a:avLst/>
            </a:pr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nvGrpSpPr>
            <p:cNvPr id="49" name="Group 48"/>
            <p:cNvGrpSpPr/>
            <p:nvPr/>
          </p:nvGrpSpPr>
          <p:grpSpPr>
            <a:xfrm>
              <a:off x="1119258" y="2257147"/>
              <a:ext cx="1868076" cy="1868076"/>
              <a:chOff x="1119258" y="2257147"/>
              <a:chExt cx="1868076" cy="1868076"/>
            </a:xfrm>
            <a:grpFill/>
          </p:grpSpPr>
          <p:sp>
            <p:nvSpPr>
              <p:cNvPr id="5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6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6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sp>
        <p:nvSpPr>
          <p:cNvPr id="108" name="TextBox 107"/>
          <p:cNvSpPr txBox="1"/>
          <p:nvPr/>
        </p:nvSpPr>
        <p:spPr>
          <a:xfrm>
            <a:off x="755066" y="4487497"/>
            <a:ext cx="1942654" cy="845483"/>
          </a:xfrm>
          <a:prstGeom prst="rect">
            <a:avLst/>
          </a:prstGeom>
          <a:noFill/>
        </p:spPr>
        <p:txBody>
          <a:bodyPr wrap="square" lIns="0" tIns="60955" rIns="0" bIns="0">
            <a:spAutoFit/>
          </a:bodyPr>
          <a:lstStyle/>
          <a:p>
            <a:pPr lvl="0" algn="ctr" defTabSz="609370">
              <a:lnSpc>
                <a:spcPct val="120000"/>
              </a:lnSpc>
              <a:defRPr/>
            </a:pPr>
            <a:r>
              <a:rPr lang="en-US" sz="1450" dirty="0">
                <a:solidFill>
                  <a:srgbClr val="1D4F91"/>
                </a:solidFill>
                <a:latin typeface="Zilla Slab" pitchFamily="2" charset="77"/>
                <a:ea typeface="Zilla Slab" pitchFamily="2" charset="77"/>
                <a:cs typeface="Raleway Light"/>
              </a:rPr>
              <a:t>Use the security features on your mobile phone</a:t>
            </a:r>
            <a:endParaRPr kumimoji="0" lang="en-US" sz="12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2" name="Title 1">
            <a:extLst>
              <a:ext uri="{FF2B5EF4-FFF2-40B4-BE49-F238E27FC236}">
                <a16:creationId xmlns:a16="http://schemas.microsoft.com/office/drawing/2014/main" id="{F0C2BF59-FD63-9E43-881D-71EEC78D1EC7}"/>
              </a:ext>
            </a:extLst>
          </p:cNvPr>
          <p:cNvSpPr>
            <a:spLocks noGrp="1"/>
          </p:cNvSpPr>
          <p:nvPr>
            <p:ph type="title"/>
          </p:nvPr>
        </p:nvSpPr>
        <p:spPr/>
        <p:txBody>
          <a:bodyPr>
            <a:normAutofit fontScale="90000"/>
          </a:bodyPr>
          <a:lstStyle/>
          <a:p>
            <a:r>
              <a:rPr lang="en-US" dirty="0"/>
              <a:t>BE COMPUTER SAVVY </a:t>
            </a:r>
          </a:p>
        </p:txBody>
      </p:sp>
      <p:grpSp>
        <p:nvGrpSpPr>
          <p:cNvPr id="113" name="Group 112">
            <a:extLst>
              <a:ext uri="{FF2B5EF4-FFF2-40B4-BE49-F238E27FC236}">
                <a16:creationId xmlns:a16="http://schemas.microsoft.com/office/drawing/2014/main" id="{8A5FB843-4CCC-44C1-88FB-E1002B93349B}"/>
              </a:ext>
            </a:extLst>
          </p:cNvPr>
          <p:cNvGrpSpPr/>
          <p:nvPr/>
        </p:nvGrpSpPr>
        <p:grpSpPr>
          <a:xfrm>
            <a:off x="3724959" y="2480995"/>
            <a:ext cx="1834377" cy="1834139"/>
            <a:chOff x="1119258" y="2257147"/>
            <a:chExt cx="1868076" cy="1868076"/>
          </a:xfrm>
          <a:solidFill>
            <a:schemeClr val="tx2"/>
          </a:solidFill>
        </p:grpSpPr>
        <p:sp>
          <p:nvSpPr>
            <p:cNvPr id="114" name="Oval 5">
              <a:extLst>
                <a:ext uri="{FF2B5EF4-FFF2-40B4-BE49-F238E27FC236}">
                  <a16:creationId xmlns:a16="http://schemas.microsoft.com/office/drawing/2014/main" id="{6A845D6E-4305-4BD4-B73A-DC478B5C7EEE}"/>
                </a:ext>
              </a:extLst>
            </p:cNvPr>
            <p:cNvSpPr>
              <a:spLocks noChangeArrowheads="1"/>
            </p:cNvSpPr>
            <p:nvPr/>
          </p:nvSpPr>
          <p:spPr bwMode="auto">
            <a:xfrm>
              <a:off x="1292880" y="2430769"/>
              <a:ext cx="1521933" cy="1521933"/>
            </a:xfrm>
            <a:prstGeom prst="ellipse">
              <a:avLst/>
            </a:pr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8997084B-1414-40EF-B05D-77F9F8309CA4}"/>
                </a:ext>
              </a:extLst>
            </p:cNvPr>
            <p:cNvGrpSpPr/>
            <p:nvPr/>
          </p:nvGrpSpPr>
          <p:grpSpPr>
            <a:xfrm>
              <a:off x="1119258" y="2257147"/>
              <a:ext cx="1868076" cy="1868076"/>
              <a:chOff x="1119258" y="2257147"/>
              <a:chExt cx="1868076" cy="1868076"/>
            </a:xfrm>
            <a:grpFill/>
          </p:grpSpPr>
          <p:sp>
            <p:nvSpPr>
              <p:cNvPr id="116" name="Freeform 6">
                <a:extLst>
                  <a:ext uri="{FF2B5EF4-FFF2-40B4-BE49-F238E27FC236}">
                    <a16:creationId xmlns:a16="http://schemas.microsoft.com/office/drawing/2014/main" id="{562D5293-5C2A-48BB-B453-A97ECA01A254}"/>
                  </a:ext>
                </a:extLst>
              </p:cNvPr>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0" name="Freeform 7">
                <a:extLst>
                  <a:ext uri="{FF2B5EF4-FFF2-40B4-BE49-F238E27FC236}">
                    <a16:creationId xmlns:a16="http://schemas.microsoft.com/office/drawing/2014/main" id="{D9AA260F-98A3-4DBC-848A-0FD216ADD401}"/>
                  </a:ext>
                </a:extLst>
              </p:cNvPr>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1" name="Freeform 8">
                <a:extLst>
                  <a:ext uri="{FF2B5EF4-FFF2-40B4-BE49-F238E27FC236}">
                    <a16:creationId xmlns:a16="http://schemas.microsoft.com/office/drawing/2014/main" id="{668E2259-F606-4FAE-9AB6-117FBC2595C2}"/>
                  </a:ext>
                </a:extLst>
              </p:cNvPr>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2" name="Freeform 9">
                <a:extLst>
                  <a:ext uri="{FF2B5EF4-FFF2-40B4-BE49-F238E27FC236}">
                    <a16:creationId xmlns:a16="http://schemas.microsoft.com/office/drawing/2014/main" id="{DDC638FC-9A9F-4E05-9EC8-89379D9E4A27}"/>
                  </a:ext>
                </a:extLst>
              </p:cNvPr>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3" name="Freeform 10">
                <a:extLst>
                  <a:ext uri="{FF2B5EF4-FFF2-40B4-BE49-F238E27FC236}">
                    <a16:creationId xmlns:a16="http://schemas.microsoft.com/office/drawing/2014/main" id="{418A29EF-B7E2-46F3-9232-11592D13059D}"/>
                  </a:ext>
                </a:extLst>
              </p:cNvPr>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4" name="Freeform 11">
                <a:extLst>
                  <a:ext uri="{FF2B5EF4-FFF2-40B4-BE49-F238E27FC236}">
                    <a16:creationId xmlns:a16="http://schemas.microsoft.com/office/drawing/2014/main" id="{8916B2B3-1E9A-483A-A2C9-8EF69FFC383D}"/>
                  </a:ext>
                </a:extLst>
              </p:cNvPr>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5" name="Freeform 12">
                <a:extLst>
                  <a:ext uri="{FF2B5EF4-FFF2-40B4-BE49-F238E27FC236}">
                    <a16:creationId xmlns:a16="http://schemas.microsoft.com/office/drawing/2014/main" id="{EC4E9731-2643-4451-A31D-0340E3F009F3}"/>
                  </a:ext>
                </a:extLst>
              </p:cNvPr>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6" name="Freeform 13">
                <a:extLst>
                  <a:ext uri="{FF2B5EF4-FFF2-40B4-BE49-F238E27FC236}">
                    <a16:creationId xmlns:a16="http://schemas.microsoft.com/office/drawing/2014/main" id="{E32B1BEE-205B-4F94-A95D-E8EE63EAFA6E}"/>
                  </a:ext>
                </a:extLst>
              </p:cNvPr>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7" name="Freeform 14">
                <a:extLst>
                  <a:ext uri="{FF2B5EF4-FFF2-40B4-BE49-F238E27FC236}">
                    <a16:creationId xmlns:a16="http://schemas.microsoft.com/office/drawing/2014/main" id="{2DAF1B64-8703-4FE7-9EC8-3B882C11B416}"/>
                  </a:ext>
                </a:extLst>
              </p:cNvPr>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8" name="Freeform 15">
                <a:extLst>
                  <a:ext uri="{FF2B5EF4-FFF2-40B4-BE49-F238E27FC236}">
                    <a16:creationId xmlns:a16="http://schemas.microsoft.com/office/drawing/2014/main" id="{9A9107F3-9103-4AAC-BC74-D13ED7318BAE}"/>
                  </a:ext>
                </a:extLst>
              </p:cNvPr>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9" name="Freeform 16">
                <a:extLst>
                  <a:ext uri="{FF2B5EF4-FFF2-40B4-BE49-F238E27FC236}">
                    <a16:creationId xmlns:a16="http://schemas.microsoft.com/office/drawing/2014/main" id="{7BF8FF8E-9785-4463-B7C2-2D2E0B739902}"/>
                  </a:ext>
                </a:extLst>
              </p:cNvPr>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0" name="Freeform 17">
                <a:extLst>
                  <a:ext uri="{FF2B5EF4-FFF2-40B4-BE49-F238E27FC236}">
                    <a16:creationId xmlns:a16="http://schemas.microsoft.com/office/drawing/2014/main" id="{8A430D78-BE55-40C1-A360-B9684206EFE9}"/>
                  </a:ext>
                </a:extLst>
              </p:cNvPr>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grpSp>
        <p:nvGrpSpPr>
          <p:cNvPr id="131" name="Group 130">
            <a:extLst>
              <a:ext uri="{FF2B5EF4-FFF2-40B4-BE49-F238E27FC236}">
                <a16:creationId xmlns:a16="http://schemas.microsoft.com/office/drawing/2014/main" id="{0A1B6832-5D2B-498D-9035-3D27B9374496}"/>
              </a:ext>
            </a:extLst>
          </p:cNvPr>
          <p:cNvGrpSpPr/>
          <p:nvPr/>
        </p:nvGrpSpPr>
        <p:grpSpPr>
          <a:xfrm>
            <a:off x="6631205" y="2511930"/>
            <a:ext cx="1834377" cy="1834139"/>
            <a:chOff x="1119258" y="2257147"/>
            <a:chExt cx="1868076" cy="1868076"/>
          </a:xfrm>
          <a:solidFill>
            <a:schemeClr val="tx2"/>
          </a:solidFill>
        </p:grpSpPr>
        <p:sp>
          <p:nvSpPr>
            <p:cNvPr id="132" name="Oval 5">
              <a:extLst>
                <a:ext uri="{FF2B5EF4-FFF2-40B4-BE49-F238E27FC236}">
                  <a16:creationId xmlns:a16="http://schemas.microsoft.com/office/drawing/2014/main" id="{724BDF92-9C86-41D4-AEF9-4991EEBAB60E}"/>
                </a:ext>
              </a:extLst>
            </p:cNvPr>
            <p:cNvSpPr>
              <a:spLocks noChangeArrowheads="1"/>
            </p:cNvSpPr>
            <p:nvPr/>
          </p:nvSpPr>
          <p:spPr bwMode="auto">
            <a:xfrm>
              <a:off x="1292880" y="2430769"/>
              <a:ext cx="1521933" cy="1521933"/>
            </a:xfrm>
            <a:prstGeom prst="ellipse">
              <a:avLst/>
            </a:pr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nvGrpSpPr>
            <p:cNvPr id="133" name="Group 132">
              <a:extLst>
                <a:ext uri="{FF2B5EF4-FFF2-40B4-BE49-F238E27FC236}">
                  <a16:creationId xmlns:a16="http://schemas.microsoft.com/office/drawing/2014/main" id="{772C7A31-3C7E-434B-AD2E-D89841866748}"/>
                </a:ext>
              </a:extLst>
            </p:cNvPr>
            <p:cNvGrpSpPr/>
            <p:nvPr/>
          </p:nvGrpSpPr>
          <p:grpSpPr>
            <a:xfrm>
              <a:off x="1119258" y="2257147"/>
              <a:ext cx="1868076" cy="1868076"/>
              <a:chOff x="1119258" y="2257147"/>
              <a:chExt cx="1868076" cy="1868076"/>
            </a:xfrm>
            <a:grpFill/>
          </p:grpSpPr>
          <p:sp>
            <p:nvSpPr>
              <p:cNvPr id="134" name="Freeform 6">
                <a:extLst>
                  <a:ext uri="{FF2B5EF4-FFF2-40B4-BE49-F238E27FC236}">
                    <a16:creationId xmlns:a16="http://schemas.microsoft.com/office/drawing/2014/main" id="{25220E73-4B4F-45F5-AB10-416091797CD1}"/>
                  </a:ext>
                </a:extLst>
              </p:cNvPr>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5" name="Freeform 7">
                <a:extLst>
                  <a:ext uri="{FF2B5EF4-FFF2-40B4-BE49-F238E27FC236}">
                    <a16:creationId xmlns:a16="http://schemas.microsoft.com/office/drawing/2014/main" id="{90F29F55-D87C-45FA-B996-21CA63129B35}"/>
                  </a:ext>
                </a:extLst>
              </p:cNvPr>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6" name="Freeform 8">
                <a:extLst>
                  <a:ext uri="{FF2B5EF4-FFF2-40B4-BE49-F238E27FC236}">
                    <a16:creationId xmlns:a16="http://schemas.microsoft.com/office/drawing/2014/main" id="{C73B85BD-24E8-4D4E-B699-5F2142F2E48C}"/>
                  </a:ext>
                </a:extLst>
              </p:cNvPr>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7" name="Freeform 9">
                <a:extLst>
                  <a:ext uri="{FF2B5EF4-FFF2-40B4-BE49-F238E27FC236}">
                    <a16:creationId xmlns:a16="http://schemas.microsoft.com/office/drawing/2014/main" id="{E5CD6D40-7088-4BEC-8272-8BCC8CBEB250}"/>
                  </a:ext>
                </a:extLst>
              </p:cNvPr>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8" name="Freeform 10">
                <a:extLst>
                  <a:ext uri="{FF2B5EF4-FFF2-40B4-BE49-F238E27FC236}">
                    <a16:creationId xmlns:a16="http://schemas.microsoft.com/office/drawing/2014/main" id="{07BA5AFA-A082-4AF1-BC1F-29332C6ABCCD}"/>
                  </a:ext>
                </a:extLst>
              </p:cNvPr>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9" name="Freeform 11">
                <a:extLst>
                  <a:ext uri="{FF2B5EF4-FFF2-40B4-BE49-F238E27FC236}">
                    <a16:creationId xmlns:a16="http://schemas.microsoft.com/office/drawing/2014/main" id="{A51F1623-762F-4229-AD34-7C6D59D3BBB6}"/>
                  </a:ext>
                </a:extLst>
              </p:cNvPr>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0" name="Freeform 12">
                <a:extLst>
                  <a:ext uri="{FF2B5EF4-FFF2-40B4-BE49-F238E27FC236}">
                    <a16:creationId xmlns:a16="http://schemas.microsoft.com/office/drawing/2014/main" id="{131284A1-CC37-419C-B396-63877AFCAEFC}"/>
                  </a:ext>
                </a:extLst>
              </p:cNvPr>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1" name="Freeform 13">
                <a:extLst>
                  <a:ext uri="{FF2B5EF4-FFF2-40B4-BE49-F238E27FC236}">
                    <a16:creationId xmlns:a16="http://schemas.microsoft.com/office/drawing/2014/main" id="{CE25223F-A62F-48BA-A143-8A295E42E46B}"/>
                  </a:ext>
                </a:extLst>
              </p:cNvPr>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2" name="Freeform 14">
                <a:extLst>
                  <a:ext uri="{FF2B5EF4-FFF2-40B4-BE49-F238E27FC236}">
                    <a16:creationId xmlns:a16="http://schemas.microsoft.com/office/drawing/2014/main" id="{F63CCE23-A4C5-4310-BB43-CA3DF0F8DE58}"/>
                  </a:ext>
                </a:extLst>
              </p:cNvPr>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3" name="Freeform 15">
                <a:extLst>
                  <a:ext uri="{FF2B5EF4-FFF2-40B4-BE49-F238E27FC236}">
                    <a16:creationId xmlns:a16="http://schemas.microsoft.com/office/drawing/2014/main" id="{011C9838-7393-4BB6-8FA4-6A6CB4AE08DE}"/>
                  </a:ext>
                </a:extLst>
              </p:cNvPr>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4" name="Freeform 16">
                <a:extLst>
                  <a:ext uri="{FF2B5EF4-FFF2-40B4-BE49-F238E27FC236}">
                    <a16:creationId xmlns:a16="http://schemas.microsoft.com/office/drawing/2014/main" id="{231E7CE6-C9CC-4FED-908F-AD57ECF36C49}"/>
                  </a:ext>
                </a:extLst>
              </p:cNvPr>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5" name="Freeform 17">
                <a:extLst>
                  <a:ext uri="{FF2B5EF4-FFF2-40B4-BE49-F238E27FC236}">
                    <a16:creationId xmlns:a16="http://schemas.microsoft.com/office/drawing/2014/main" id="{A4FEED54-0D89-4332-AE9D-5DD53C39E462}"/>
                  </a:ext>
                </a:extLst>
              </p:cNvPr>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grpSp>
        <p:nvGrpSpPr>
          <p:cNvPr id="146" name="Group 145">
            <a:extLst>
              <a:ext uri="{FF2B5EF4-FFF2-40B4-BE49-F238E27FC236}">
                <a16:creationId xmlns:a16="http://schemas.microsoft.com/office/drawing/2014/main" id="{7CAE4DA2-A043-40EB-BAAE-7897746A3CF6}"/>
              </a:ext>
            </a:extLst>
          </p:cNvPr>
          <p:cNvGrpSpPr/>
          <p:nvPr/>
        </p:nvGrpSpPr>
        <p:grpSpPr>
          <a:xfrm>
            <a:off x="9396100" y="2459416"/>
            <a:ext cx="1834377" cy="1834139"/>
            <a:chOff x="1119258" y="2257147"/>
            <a:chExt cx="1868076" cy="1868076"/>
          </a:xfrm>
          <a:solidFill>
            <a:schemeClr val="tx2"/>
          </a:solidFill>
        </p:grpSpPr>
        <p:sp>
          <p:nvSpPr>
            <p:cNvPr id="147" name="Oval 5">
              <a:extLst>
                <a:ext uri="{FF2B5EF4-FFF2-40B4-BE49-F238E27FC236}">
                  <a16:creationId xmlns:a16="http://schemas.microsoft.com/office/drawing/2014/main" id="{59E28E43-8B16-493E-B995-CCF3D8962DAE}"/>
                </a:ext>
              </a:extLst>
            </p:cNvPr>
            <p:cNvSpPr>
              <a:spLocks noChangeArrowheads="1"/>
            </p:cNvSpPr>
            <p:nvPr/>
          </p:nvSpPr>
          <p:spPr bwMode="auto">
            <a:xfrm>
              <a:off x="1292880" y="2430769"/>
              <a:ext cx="1521933" cy="1521933"/>
            </a:xfrm>
            <a:prstGeom prst="ellipse">
              <a:avLst/>
            </a:pr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C8018DE6-BBE8-441A-BE1A-3D674A43547C}"/>
                </a:ext>
              </a:extLst>
            </p:cNvPr>
            <p:cNvGrpSpPr/>
            <p:nvPr/>
          </p:nvGrpSpPr>
          <p:grpSpPr>
            <a:xfrm>
              <a:off x="1119258" y="2257147"/>
              <a:ext cx="1868076" cy="1868076"/>
              <a:chOff x="1119258" y="2257147"/>
              <a:chExt cx="1868076" cy="1868076"/>
            </a:xfrm>
            <a:grpFill/>
          </p:grpSpPr>
          <p:sp>
            <p:nvSpPr>
              <p:cNvPr id="149" name="Freeform 6">
                <a:extLst>
                  <a:ext uri="{FF2B5EF4-FFF2-40B4-BE49-F238E27FC236}">
                    <a16:creationId xmlns:a16="http://schemas.microsoft.com/office/drawing/2014/main" id="{CC317D81-D05E-4053-B101-7B7119826DCE}"/>
                  </a:ext>
                </a:extLst>
              </p:cNvPr>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0" name="Freeform 7">
                <a:extLst>
                  <a:ext uri="{FF2B5EF4-FFF2-40B4-BE49-F238E27FC236}">
                    <a16:creationId xmlns:a16="http://schemas.microsoft.com/office/drawing/2014/main" id="{960934DB-F049-4100-952E-3B98E2BE66A0}"/>
                  </a:ext>
                </a:extLst>
              </p:cNvPr>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1" name="Freeform 8">
                <a:extLst>
                  <a:ext uri="{FF2B5EF4-FFF2-40B4-BE49-F238E27FC236}">
                    <a16:creationId xmlns:a16="http://schemas.microsoft.com/office/drawing/2014/main" id="{2E934D26-1F19-40E0-AB73-F35BB9E79F89}"/>
                  </a:ext>
                </a:extLst>
              </p:cNvPr>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2" name="Freeform 9">
                <a:extLst>
                  <a:ext uri="{FF2B5EF4-FFF2-40B4-BE49-F238E27FC236}">
                    <a16:creationId xmlns:a16="http://schemas.microsoft.com/office/drawing/2014/main" id="{EF5BDC2B-2671-4671-A17C-F75661F93C16}"/>
                  </a:ext>
                </a:extLst>
              </p:cNvPr>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3" name="Freeform 10">
                <a:extLst>
                  <a:ext uri="{FF2B5EF4-FFF2-40B4-BE49-F238E27FC236}">
                    <a16:creationId xmlns:a16="http://schemas.microsoft.com/office/drawing/2014/main" id="{0DE716F5-02AD-4129-8407-12DBE015B782}"/>
                  </a:ext>
                </a:extLst>
              </p:cNvPr>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4" name="Freeform 11">
                <a:extLst>
                  <a:ext uri="{FF2B5EF4-FFF2-40B4-BE49-F238E27FC236}">
                    <a16:creationId xmlns:a16="http://schemas.microsoft.com/office/drawing/2014/main" id="{0FDE7D50-3009-404D-83FC-7DC51A52CF59}"/>
                  </a:ext>
                </a:extLst>
              </p:cNvPr>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5" name="Freeform 12">
                <a:extLst>
                  <a:ext uri="{FF2B5EF4-FFF2-40B4-BE49-F238E27FC236}">
                    <a16:creationId xmlns:a16="http://schemas.microsoft.com/office/drawing/2014/main" id="{8FCBDA40-F8D5-4E62-8997-9D4A5B1398D9}"/>
                  </a:ext>
                </a:extLst>
              </p:cNvPr>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6" name="Freeform 13">
                <a:extLst>
                  <a:ext uri="{FF2B5EF4-FFF2-40B4-BE49-F238E27FC236}">
                    <a16:creationId xmlns:a16="http://schemas.microsoft.com/office/drawing/2014/main" id="{54C41261-3F22-4A89-833C-93C3506D6267}"/>
                  </a:ext>
                </a:extLst>
              </p:cNvPr>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7" name="Freeform 14">
                <a:extLst>
                  <a:ext uri="{FF2B5EF4-FFF2-40B4-BE49-F238E27FC236}">
                    <a16:creationId xmlns:a16="http://schemas.microsoft.com/office/drawing/2014/main" id="{266DE4C3-1AE9-4098-A63A-BF787E14DC75}"/>
                  </a:ext>
                </a:extLst>
              </p:cNvPr>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8" name="Freeform 15">
                <a:extLst>
                  <a:ext uri="{FF2B5EF4-FFF2-40B4-BE49-F238E27FC236}">
                    <a16:creationId xmlns:a16="http://schemas.microsoft.com/office/drawing/2014/main" id="{04821DB6-5847-4531-AB49-586A9E4939D7}"/>
                  </a:ext>
                </a:extLst>
              </p:cNvPr>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59" name="Freeform 16">
                <a:extLst>
                  <a:ext uri="{FF2B5EF4-FFF2-40B4-BE49-F238E27FC236}">
                    <a16:creationId xmlns:a16="http://schemas.microsoft.com/office/drawing/2014/main" id="{0CC05BB4-F88E-4BFF-8155-D52B6391A820}"/>
                  </a:ext>
                </a:extLst>
              </p:cNvPr>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60" name="Freeform 17">
                <a:extLst>
                  <a:ext uri="{FF2B5EF4-FFF2-40B4-BE49-F238E27FC236}">
                    <a16:creationId xmlns:a16="http://schemas.microsoft.com/office/drawing/2014/main" id="{322557E7-5D91-451D-B984-FF6B1D3A0AD9}"/>
                  </a:ext>
                </a:extLst>
              </p:cNvPr>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sp>
        <p:nvSpPr>
          <p:cNvPr id="161" name="TextBox 160">
            <a:extLst>
              <a:ext uri="{FF2B5EF4-FFF2-40B4-BE49-F238E27FC236}">
                <a16:creationId xmlns:a16="http://schemas.microsoft.com/office/drawing/2014/main" id="{F812F3B2-53D9-4F8F-8B01-E54AB6B4791B}"/>
              </a:ext>
            </a:extLst>
          </p:cNvPr>
          <p:cNvSpPr txBox="1"/>
          <p:nvPr/>
        </p:nvSpPr>
        <p:spPr>
          <a:xfrm>
            <a:off x="682756" y="1679004"/>
            <a:ext cx="10359967" cy="338536"/>
          </a:xfrm>
          <a:prstGeom prst="rect">
            <a:avLst/>
          </a:prstGeom>
          <a:noFill/>
        </p:spPr>
        <p:txBody>
          <a:bodyPr wrap="square" lIns="91422" tIns="45711" rIns="91422" bIns="45711"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rgbClr val="1D4F91"/>
                </a:solidFill>
                <a:latin typeface="Zilla Slab" pitchFamily="2" charset="77"/>
                <a:ea typeface="Zilla Slab" pitchFamily="2" charset="77"/>
                <a:cs typeface="Lato Light"/>
              </a:rPr>
              <a:t>Here are some additional tips to protect yourself from identity theft:</a:t>
            </a:r>
            <a:endParaRPr kumimoji="0" lang="en-US" sz="1600" b="1" i="0" u="none" strike="noStrike" kern="1200" cap="none" spc="0" normalizeH="0" baseline="0" noProof="0" dirty="0">
              <a:ln>
                <a:noFill/>
              </a:ln>
              <a:solidFill>
                <a:srgbClr val="1D4F91"/>
              </a:solidFill>
              <a:effectLst/>
              <a:uLnTx/>
              <a:uFillTx/>
              <a:latin typeface="Zilla Slab" pitchFamily="2" charset="77"/>
              <a:ea typeface="Zilla Slab" pitchFamily="2" charset="77"/>
              <a:cs typeface="Lato Light"/>
            </a:endParaRPr>
          </a:p>
        </p:txBody>
      </p:sp>
      <p:sp>
        <p:nvSpPr>
          <p:cNvPr id="162" name="TextBox 161">
            <a:extLst>
              <a:ext uri="{FF2B5EF4-FFF2-40B4-BE49-F238E27FC236}">
                <a16:creationId xmlns:a16="http://schemas.microsoft.com/office/drawing/2014/main" id="{A4F2DF50-001B-4FE9-87EB-076BFB8ADDB0}"/>
              </a:ext>
            </a:extLst>
          </p:cNvPr>
          <p:cNvSpPr txBox="1"/>
          <p:nvPr/>
        </p:nvSpPr>
        <p:spPr>
          <a:xfrm>
            <a:off x="3615808" y="4487497"/>
            <a:ext cx="2095840" cy="1648780"/>
          </a:xfrm>
          <a:prstGeom prst="rect">
            <a:avLst/>
          </a:prstGeom>
          <a:noFill/>
        </p:spPr>
        <p:txBody>
          <a:bodyPr wrap="square" lIns="0" tIns="60955" rIns="0" bIns="0">
            <a:spAutoFit/>
          </a:bodyPr>
          <a:lstStyle/>
          <a:p>
            <a:pPr lvl="0" algn="ctr" defTabSz="609370">
              <a:lnSpc>
                <a:spcPct val="120000"/>
              </a:lnSpc>
              <a:defRPr/>
            </a:pPr>
            <a:r>
              <a:rPr lang="en-US" sz="1450" dirty="0">
                <a:solidFill>
                  <a:srgbClr val="1D4F91"/>
                </a:solidFill>
                <a:latin typeface="Zilla Slab" pitchFamily="2" charset="77"/>
                <a:ea typeface="Zilla Slab" pitchFamily="2" charset="77"/>
                <a:cs typeface="Raleway Light"/>
              </a:rPr>
              <a:t>Update sharing and firewall settings when you're on a public wi-fi network. Use a virtual private network (VPN) if you use public wi-fi</a:t>
            </a:r>
            <a:endParaRPr kumimoji="0" lang="en-US" sz="12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163" name="TextBox 162">
            <a:extLst>
              <a:ext uri="{FF2B5EF4-FFF2-40B4-BE49-F238E27FC236}">
                <a16:creationId xmlns:a16="http://schemas.microsoft.com/office/drawing/2014/main" id="{49D93DAF-236A-4618-A9EB-F2795B91358D}"/>
              </a:ext>
            </a:extLst>
          </p:cNvPr>
          <p:cNvSpPr txBox="1"/>
          <p:nvPr/>
        </p:nvSpPr>
        <p:spPr>
          <a:xfrm>
            <a:off x="6522054" y="4488415"/>
            <a:ext cx="2095840" cy="845483"/>
          </a:xfrm>
          <a:prstGeom prst="rect">
            <a:avLst/>
          </a:prstGeom>
          <a:noFill/>
        </p:spPr>
        <p:txBody>
          <a:bodyPr wrap="square" lIns="0" tIns="60955" rIns="0" bIns="0">
            <a:spAutoFit/>
          </a:bodyPr>
          <a:lstStyle/>
          <a:p>
            <a:pPr lvl="0" algn="ctr" defTabSz="609370">
              <a:lnSpc>
                <a:spcPct val="120000"/>
              </a:lnSpc>
              <a:defRPr/>
            </a:pPr>
            <a:r>
              <a:rPr lang="en-US" sz="1450" dirty="0">
                <a:solidFill>
                  <a:srgbClr val="1D4F91"/>
                </a:solidFill>
                <a:latin typeface="Zilla Slab" pitchFamily="2" charset="77"/>
                <a:ea typeface="Zilla Slab" pitchFamily="2" charset="77"/>
                <a:cs typeface="Raleway Light"/>
              </a:rPr>
              <a:t>Install firewalls and virus-detection software on your home computer</a:t>
            </a:r>
            <a:endParaRPr kumimoji="0" lang="en-US" sz="12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164" name="TextBox 163">
            <a:extLst>
              <a:ext uri="{FF2B5EF4-FFF2-40B4-BE49-F238E27FC236}">
                <a16:creationId xmlns:a16="http://schemas.microsoft.com/office/drawing/2014/main" id="{A1BB1D68-F7EE-400F-A35F-EA1E176DCD14}"/>
              </a:ext>
            </a:extLst>
          </p:cNvPr>
          <p:cNvSpPr txBox="1"/>
          <p:nvPr/>
        </p:nvSpPr>
        <p:spPr>
          <a:xfrm>
            <a:off x="9341094" y="4487497"/>
            <a:ext cx="2095840" cy="1916545"/>
          </a:xfrm>
          <a:prstGeom prst="rect">
            <a:avLst/>
          </a:prstGeom>
          <a:noFill/>
        </p:spPr>
        <p:txBody>
          <a:bodyPr wrap="square" lIns="0" tIns="60955" rIns="0" bIns="0">
            <a:spAutoFit/>
          </a:bodyPr>
          <a:lstStyle/>
          <a:p>
            <a:pPr lvl="0" algn="ctr" defTabSz="609370">
              <a:lnSpc>
                <a:spcPct val="120000"/>
              </a:lnSpc>
              <a:defRPr/>
            </a:pPr>
            <a:r>
              <a:rPr lang="en-US" sz="1450" dirty="0">
                <a:solidFill>
                  <a:srgbClr val="1D4F91"/>
                </a:solidFill>
                <a:latin typeface="Zilla Slab" pitchFamily="2" charset="77"/>
                <a:ea typeface="Zilla Slab" pitchFamily="2" charset="77"/>
                <a:cs typeface="Raleway Light"/>
              </a:rPr>
              <a:t>Create complex passwords that identity thieves cannot guess. Change your passwords if a company that you do business with has a breach of its databases</a:t>
            </a:r>
            <a:endParaRPr kumimoji="0" lang="en-US" sz="12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pic>
        <p:nvPicPr>
          <p:cNvPr id="4" name="Graphic 3" descr="Smart Phone">
            <a:extLst>
              <a:ext uri="{FF2B5EF4-FFF2-40B4-BE49-F238E27FC236}">
                <a16:creationId xmlns:a16="http://schemas.microsoft.com/office/drawing/2014/main" id="{D38EC8C9-F1F1-4329-9BBB-30361D00B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8457" y="2942688"/>
            <a:ext cx="914400" cy="914400"/>
          </a:xfrm>
          <a:prstGeom prst="rect">
            <a:avLst/>
          </a:prstGeom>
        </p:spPr>
      </p:pic>
      <p:pic>
        <p:nvPicPr>
          <p:cNvPr id="5" name="Picture 4">
            <a:extLst>
              <a:ext uri="{FF2B5EF4-FFF2-40B4-BE49-F238E27FC236}">
                <a16:creationId xmlns:a16="http://schemas.microsoft.com/office/drawing/2014/main" id="{F2E2555A-75ED-4F64-98CD-AB6F7119A253}"/>
              </a:ext>
            </a:extLst>
          </p:cNvPr>
          <p:cNvPicPr>
            <a:picLocks noChangeAspect="1"/>
          </p:cNvPicPr>
          <p:nvPr/>
        </p:nvPicPr>
        <p:blipFill>
          <a:blip r:embed="rId4"/>
          <a:stretch>
            <a:fillRect/>
          </a:stretch>
        </p:blipFill>
        <p:spPr>
          <a:xfrm>
            <a:off x="4000166" y="2722161"/>
            <a:ext cx="1308650" cy="1308650"/>
          </a:xfrm>
          <a:prstGeom prst="rect">
            <a:avLst/>
          </a:prstGeom>
        </p:spPr>
      </p:pic>
      <p:pic>
        <p:nvPicPr>
          <p:cNvPr id="7" name="Graphic 6" descr="Bug under magnifying glass">
            <a:extLst>
              <a:ext uri="{FF2B5EF4-FFF2-40B4-BE49-F238E27FC236}">
                <a16:creationId xmlns:a16="http://schemas.microsoft.com/office/drawing/2014/main" id="{2FEAD6A9-AA1B-4F15-97C0-BD92C4556A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4037" y="2933814"/>
            <a:ext cx="914400" cy="914400"/>
          </a:xfrm>
          <a:prstGeom prst="rect">
            <a:avLst/>
          </a:prstGeom>
        </p:spPr>
      </p:pic>
      <p:pic>
        <p:nvPicPr>
          <p:cNvPr id="9" name="Graphic 8" descr="Key">
            <a:extLst>
              <a:ext uri="{FF2B5EF4-FFF2-40B4-BE49-F238E27FC236}">
                <a16:creationId xmlns:a16="http://schemas.microsoft.com/office/drawing/2014/main" id="{FD986F37-5C46-474A-943B-6C59F96253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266358">
            <a:off x="9784249" y="2861088"/>
            <a:ext cx="1030795" cy="1030795"/>
          </a:xfrm>
          <a:prstGeom prst="rect">
            <a:avLst/>
          </a:prstGeom>
        </p:spPr>
      </p:pic>
    </p:spTree>
    <p:extLst>
      <p:ext uri="{BB962C8B-B14F-4D97-AF65-F5344CB8AC3E}">
        <p14:creationId xmlns:p14="http://schemas.microsoft.com/office/powerpoint/2010/main" val="14556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p:cTn id="13" dur="500" fill="hold"/>
                                        <p:tgtEl>
                                          <p:spTgt spid="108"/>
                                        </p:tgtEl>
                                        <p:attrNameLst>
                                          <p:attrName>ppt_w</p:attrName>
                                        </p:attrNameLst>
                                      </p:cBhvr>
                                      <p:tavLst>
                                        <p:tav tm="0">
                                          <p:val>
                                            <p:fltVal val="0"/>
                                          </p:val>
                                        </p:tav>
                                        <p:tav tm="100000">
                                          <p:val>
                                            <p:strVal val="#ppt_w"/>
                                          </p:val>
                                        </p:tav>
                                      </p:tavLst>
                                    </p:anim>
                                    <p:anim calcmode="lin" valueType="num">
                                      <p:cBhvr>
                                        <p:cTn id="14" dur="500" fill="hold"/>
                                        <p:tgtEl>
                                          <p:spTgt spid="108"/>
                                        </p:tgtEl>
                                        <p:attrNameLst>
                                          <p:attrName>ppt_h</p:attrName>
                                        </p:attrNameLst>
                                      </p:cBhvr>
                                      <p:tavLst>
                                        <p:tav tm="0">
                                          <p:val>
                                            <p:fltVal val="0"/>
                                          </p:val>
                                        </p:tav>
                                        <p:tav tm="100000">
                                          <p:val>
                                            <p:strVal val="#ppt_h"/>
                                          </p:val>
                                        </p:tav>
                                      </p:tavLst>
                                    </p:anim>
                                    <p:animEffect transition="in" filter="fade">
                                      <p:cBhvr>
                                        <p:cTn id="15" dur="500"/>
                                        <p:tgtEl>
                                          <p:spTgt spid="10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animEffect transition="in" filter="fade">
                                      <p:cBhvr>
                                        <p:cTn id="27" dur="500"/>
                                        <p:tgtEl>
                                          <p:spTgt spid="13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6"/>
                                        </p:tgtEl>
                                        <p:attrNameLst>
                                          <p:attrName>style.visibility</p:attrName>
                                        </p:attrNameLst>
                                      </p:cBhvr>
                                      <p:to>
                                        <p:strVal val="visible"/>
                                      </p:to>
                                    </p:set>
                                    <p:anim calcmode="lin" valueType="num">
                                      <p:cBhvr>
                                        <p:cTn id="31" dur="500" fill="hold"/>
                                        <p:tgtEl>
                                          <p:spTgt spid="146"/>
                                        </p:tgtEl>
                                        <p:attrNameLst>
                                          <p:attrName>ppt_w</p:attrName>
                                        </p:attrNameLst>
                                      </p:cBhvr>
                                      <p:tavLst>
                                        <p:tav tm="0">
                                          <p:val>
                                            <p:fltVal val="0"/>
                                          </p:val>
                                        </p:tav>
                                        <p:tav tm="100000">
                                          <p:val>
                                            <p:strVal val="#ppt_w"/>
                                          </p:val>
                                        </p:tav>
                                      </p:tavLst>
                                    </p:anim>
                                    <p:anim calcmode="lin" valueType="num">
                                      <p:cBhvr>
                                        <p:cTn id="32" dur="500" fill="hold"/>
                                        <p:tgtEl>
                                          <p:spTgt spid="146"/>
                                        </p:tgtEl>
                                        <p:attrNameLst>
                                          <p:attrName>ppt_h</p:attrName>
                                        </p:attrNameLst>
                                      </p:cBhvr>
                                      <p:tavLst>
                                        <p:tav tm="0">
                                          <p:val>
                                            <p:fltVal val="0"/>
                                          </p:val>
                                        </p:tav>
                                        <p:tav tm="100000">
                                          <p:val>
                                            <p:strVal val="#ppt_h"/>
                                          </p:val>
                                        </p:tav>
                                      </p:tavLst>
                                    </p:anim>
                                    <p:animEffect transition="in" filter="fade">
                                      <p:cBhvr>
                                        <p:cTn id="33" dur="500"/>
                                        <p:tgtEl>
                                          <p:spTgt spid="1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1"/>
                                        </p:tgtEl>
                                        <p:attrNameLst>
                                          <p:attrName>style.visibility</p:attrName>
                                        </p:attrNameLst>
                                      </p:cBhvr>
                                      <p:to>
                                        <p:strVal val="visible"/>
                                      </p:to>
                                    </p:set>
                                    <p:animEffect transition="in" filter="fade">
                                      <p:cBhvr>
                                        <p:cTn id="36" dur="500"/>
                                        <p:tgtEl>
                                          <p:spTgt spid="16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62"/>
                                        </p:tgtEl>
                                        <p:attrNameLst>
                                          <p:attrName>style.visibility</p:attrName>
                                        </p:attrNameLst>
                                      </p:cBhvr>
                                      <p:to>
                                        <p:strVal val="visible"/>
                                      </p:to>
                                    </p:set>
                                    <p:anim calcmode="lin" valueType="num">
                                      <p:cBhvr>
                                        <p:cTn id="40" dur="500" fill="hold"/>
                                        <p:tgtEl>
                                          <p:spTgt spid="162"/>
                                        </p:tgtEl>
                                        <p:attrNameLst>
                                          <p:attrName>ppt_w</p:attrName>
                                        </p:attrNameLst>
                                      </p:cBhvr>
                                      <p:tavLst>
                                        <p:tav tm="0">
                                          <p:val>
                                            <p:fltVal val="0"/>
                                          </p:val>
                                        </p:tav>
                                        <p:tav tm="100000">
                                          <p:val>
                                            <p:strVal val="#ppt_w"/>
                                          </p:val>
                                        </p:tav>
                                      </p:tavLst>
                                    </p:anim>
                                    <p:anim calcmode="lin" valueType="num">
                                      <p:cBhvr>
                                        <p:cTn id="41" dur="500" fill="hold"/>
                                        <p:tgtEl>
                                          <p:spTgt spid="162"/>
                                        </p:tgtEl>
                                        <p:attrNameLst>
                                          <p:attrName>ppt_h</p:attrName>
                                        </p:attrNameLst>
                                      </p:cBhvr>
                                      <p:tavLst>
                                        <p:tav tm="0">
                                          <p:val>
                                            <p:fltVal val="0"/>
                                          </p:val>
                                        </p:tav>
                                        <p:tav tm="100000">
                                          <p:val>
                                            <p:strVal val="#ppt_h"/>
                                          </p:val>
                                        </p:tav>
                                      </p:tavLst>
                                    </p:anim>
                                    <p:animEffect transition="in" filter="fade">
                                      <p:cBhvr>
                                        <p:cTn id="42" dur="500"/>
                                        <p:tgtEl>
                                          <p:spTgt spid="16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63"/>
                                        </p:tgtEl>
                                        <p:attrNameLst>
                                          <p:attrName>style.visibility</p:attrName>
                                        </p:attrNameLst>
                                      </p:cBhvr>
                                      <p:to>
                                        <p:strVal val="visible"/>
                                      </p:to>
                                    </p:set>
                                    <p:anim calcmode="lin" valueType="num">
                                      <p:cBhvr>
                                        <p:cTn id="46" dur="500" fill="hold"/>
                                        <p:tgtEl>
                                          <p:spTgt spid="163"/>
                                        </p:tgtEl>
                                        <p:attrNameLst>
                                          <p:attrName>ppt_w</p:attrName>
                                        </p:attrNameLst>
                                      </p:cBhvr>
                                      <p:tavLst>
                                        <p:tav tm="0">
                                          <p:val>
                                            <p:fltVal val="0"/>
                                          </p:val>
                                        </p:tav>
                                        <p:tav tm="100000">
                                          <p:val>
                                            <p:strVal val="#ppt_w"/>
                                          </p:val>
                                        </p:tav>
                                      </p:tavLst>
                                    </p:anim>
                                    <p:anim calcmode="lin" valueType="num">
                                      <p:cBhvr>
                                        <p:cTn id="47" dur="500" fill="hold"/>
                                        <p:tgtEl>
                                          <p:spTgt spid="163"/>
                                        </p:tgtEl>
                                        <p:attrNameLst>
                                          <p:attrName>ppt_h</p:attrName>
                                        </p:attrNameLst>
                                      </p:cBhvr>
                                      <p:tavLst>
                                        <p:tav tm="0">
                                          <p:val>
                                            <p:fltVal val="0"/>
                                          </p:val>
                                        </p:tav>
                                        <p:tav tm="100000">
                                          <p:val>
                                            <p:strVal val="#ppt_h"/>
                                          </p:val>
                                        </p:tav>
                                      </p:tavLst>
                                    </p:anim>
                                    <p:animEffect transition="in" filter="fade">
                                      <p:cBhvr>
                                        <p:cTn id="48" dur="500"/>
                                        <p:tgtEl>
                                          <p:spTgt spid="16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64"/>
                                        </p:tgtEl>
                                        <p:attrNameLst>
                                          <p:attrName>style.visibility</p:attrName>
                                        </p:attrNameLst>
                                      </p:cBhvr>
                                      <p:to>
                                        <p:strVal val="visible"/>
                                      </p:to>
                                    </p:set>
                                    <p:anim calcmode="lin" valueType="num">
                                      <p:cBhvr>
                                        <p:cTn id="52" dur="500" fill="hold"/>
                                        <p:tgtEl>
                                          <p:spTgt spid="164"/>
                                        </p:tgtEl>
                                        <p:attrNameLst>
                                          <p:attrName>ppt_w</p:attrName>
                                        </p:attrNameLst>
                                      </p:cBhvr>
                                      <p:tavLst>
                                        <p:tav tm="0">
                                          <p:val>
                                            <p:fltVal val="0"/>
                                          </p:val>
                                        </p:tav>
                                        <p:tav tm="100000">
                                          <p:val>
                                            <p:strVal val="#ppt_w"/>
                                          </p:val>
                                        </p:tav>
                                      </p:tavLst>
                                    </p:anim>
                                    <p:anim calcmode="lin" valueType="num">
                                      <p:cBhvr>
                                        <p:cTn id="53" dur="500" fill="hold"/>
                                        <p:tgtEl>
                                          <p:spTgt spid="164"/>
                                        </p:tgtEl>
                                        <p:attrNameLst>
                                          <p:attrName>ppt_h</p:attrName>
                                        </p:attrNameLst>
                                      </p:cBhvr>
                                      <p:tavLst>
                                        <p:tav tm="0">
                                          <p:val>
                                            <p:fltVal val="0"/>
                                          </p:val>
                                        </p:tav>
                                        <p:tav tm="100000">
                                          <p:val>
                                            <p:strVal val="#ppt_h"/>
                                          </p:val>
                                        </p:tav>
                                      </p:tavLst>
                                    </p:anim>
                                    <p:animEffect transition="in" filter="fade">
                                      <p:cBhvr>
                                        <p:cTn id="54"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61" grpId="0"/>
      <p:bldP spid="162" grpId="0"/>
      <p:bldP spid="163" grpId="0"/>
      <p:bldP spid="1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47"/>
            <a:ext cx="12192000" cy="4114264"/>
          </a:xfrm>
          <a:prstGeom prst="rect">
            <a:avLst/>
          </a:prstGeom>
          <a:solidFill>
            <a:srgbClr val="1D4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
          <p:cNvSpPr txBox="1">
            <a:spLocks/>
          </p:cNvSpPr>
          <p:nvPr/>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marL="0" marR="0" lvl="0" indent="0" algn="l" defTabSz="1219261" rtl="0" eaLnBrk="1" fontAlgn="auto" latinLnBrk="0" hangingPunct="1">
              <a:lnSpc>
                <a:spcPct val="100000"/>
              </a:lnSpc>
              <a:spcBef>
                <a:spcPct val="0"/>
              </a:spcBef>
              <a:spcAft>
                <a:spcPts val="0"/>
              </a:spcAft>
              <a:buClrTx/>
              <a:buSzTx/>
              <a:buFontTx/>
              <a:buNone/>
              <a:tabLst/>
              <a:defRPr/>
            </a:pPr>
            <a:r>
              <a:rPr lang="en-US" sz="7199" dirty="0">
                <a:solidFill>
                  <a:srgbClr val="41B6E6"/>
                </a:solidFill>
                <a:latin typeface="Saira ExtraCondensed Light" pitchFamily="2" charset="77"/>
              </a:rPr>
              <a:t>REPORTING IDENTITY THEFT </a:t>
            </a:r>
            <a:endParaRPr kumimoji="0" lang="en-US" sz="7199" b="0" i="0" u="none" strike="noStrike" kern="1200" cap="none" spc="0" normalizeH="0" baseline="0" noProof="0" dirty="0">
              <a:ln>
                <a:noFill/>
              </a:ln>
              <a:solidFill>
                <a:srgbClr val="41B6E6"/>
              </a:solidFill>
              <a:effectLst/>
              <a:uLnTx/>
              <a:uFillTx/>
              <a:latin typeface="Saira ExtraCondensed Light" pitchFamily="2" charset="77"/>
              <a:ea typeface="+mj-ea"/>
            </a:endParaRPr>
          </a:p>
        </p:txBody>
      </p:sp>
      <p:pic>
        <p:nvPicPr>
          <p:cNvPr id="2" name="Picture 1">
            <a:extLst>
              <a:ext uri="{FF2B5EF4-FFF2-40B4-BE49-F238E27FC236}">
                <a16:creationId xmlns:a16="http://schemas.microsoft.com/office/drawing/2014/main" id="{6F0A40CC-F7E6-415F-BBE3-4F9D0BE6579A}"/>
              </a:ext>
            </a:extLst>
          </p:cNvPr>
          <p:cNvPicPr>
            <a:picLocks noChangeAspect="1"/>
          </p:cNvPicPr>
          <p:nvPr/>
        </p:nvPicPr>
        <p:blipFill>
          <a:blip r:embed="rId2"/>
          <a:stretch>
            <a:fillRect/>
          </a:stretch>
        </p:blipFill>
        <p:spPr>
          <a:xfrm>
            <a:off x="176740" y="1602941"/>
            <a:ext cx="4566300" cy="2511770"/>
          </a:xfrm>
          <a:prstGeom prst="rect">
            <a:avLst/>
          </a:prstGeom>
        </p:spPr>
      </p:pic>
    </p:spTree>
    <p:extLst>
      <p:ext uri="{BB962C8B-B14F-4D97-AF65-F5344CB8AC3E}">
        <p14:creationId xmlns:p14="http://schemas.microsoft.com/office/powerpoint/2010/main" val="422444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F726D-6714-2F49-9002-9F47155202C2}"/>
              </a:ext>
            </a:extLst>
          </p:cNvPr>
          <p:cNvSpPr>
            <a:spLocks noGrp="1"/>
          </p:cNvSpPr>
          <p:nvPr>
            <p:ph type="title"/>
          </p:nvPr>
        </p:nvSpPr>
        <p:spPr/>
        <p:txBody>
          <a:bodyPr>
            <a:normAutofit fontScale="90000"/>
          </a:bodyPr>
          <a:lstStyle/>
          <a:p>
            <a:r>
              <a:rPr lang="en-US" dirty="0"/>
              <a:t>REPORT IDENTITY THEFT</a:t>
            </a:r>
          </a:p>
        </p:txBody>
      </p:sp>
      <p:sp>
        <p:nvSpPr>
          <p:cNvPr id="5" name="Content Placeholder 4">
            <a:extLst>
              <a:ext uri="{FF2B5EF4-FFF2-40B4-BE49-F238E27FC236}">
                <a16:creationId xmlns:a16="http://schemas.microsoft.com/office/drawing/2014/main" id="{5BE43F68-FB77-0245-9EA7-158197EE5BCB}"/>
              </a:ext>
            </a:extLst>
          </p:cNvPr>
          <p:cNvSpPr>
            <a:spLocks noGrp="1"/>
          </p:cNvSpPr>
          <p:nvPr>
            <p:ph idx="1"/>
          </p:nvPr>
        </p:nvSpPr>
        <p:spPr>
          <a:xfrm>
            <a:off x="763480" y="1679454"/>
            <a:ext cx="10590320" cy="4682700"/>
          </a:xfrm>
        </p:spPr>
        <p:txBody>
          <a:bodyPr>
            <a:noAutofit/>
          </a:bodyPr>
          <a:lstStyle/>
          <a:p>
            <a:pPr>
              <a:spcBef>
                <a:spcPts val="600"/>
              </a:spcBef>
              <a:spcAft>
                <a:spcPts val="1200"/>
              </a:spcAft>
            </a:pPr>
            <a:r>
              <a:rPr lang="en-US" sz="2400" dirty="0"/>
              <a:t>Report identity (ID) theft to the Federal Trade Commission (FTC) online at IdentityTheft.gov or by phone at 1-877-438-4338</a:t>
            </a:r>
          </a:p>
          <a:p>
            <a:pPr>
              <a:spcBef>
                <a:spcPts val="600"/>
              </a:spcBef>
              <a:spcAft>
                <a:spcPts val="1200"/>
              </a:spcAft>
            </a:pPr>
            <a:r>
              <a:rPr lang="en-US" sz="2400" dirty="0"/>
              <a:t>If you report identity theft online, you will receive an identity theft report and a recovery plan. Create an account on the website to:	</a:t>
            </a:r>
          </a:p>
          <a:p>
            <a:pPr lvl="1">
              <a:spcBef>
                <a:spcPts val="600"/>
              </a:spcBef>
              <a:spcAft>
                <a:spcPts val="1200"/>
              </a:spcAft>
            </a:pPr>
            <a:r>
              <a:rPr lang="en-US" sz="1800" dirty="0"/>
              <a:t>Update your recovery plan,</a:t>
            </a:r>
          </a:p>
          <a:p>
            <a:pPr lvl="1">
              <a:spcBef>
                <a:spcPts val="600"/>
              </a:spcBef>
              <a:spcAft>
                <a:spcPts val="1200"/>
              </a:spcAft>
            </a:pPr>
            <a:r>
              <a:rPr lang="en-US" sz="1800" dirty="0"/>
              <a:t>Track your progress,  </a:t>
            </a:r>
          </a:p>
          <a:p>
            <a:pPr lvl="1">
              <a:spcBef>
                <a:spcPts val="600"/>
              </a:spcBef>
              <a:spcAft>
                <a:spcPts val="1200"/>
              </a:spcAft>
            </a:pPr>
            <a:r>
              <a:rPr lang="en-US" sz="1800" dirty="0"/>
              <a:t>Receive prefilled form letters to send to creditors</a:t>
            </a:r>
          </a:p>
          <a:p>
            <a:pPr>
              <a:spcBef>
                <a:spcPts val="600"/>
              </a:spcBef>
              <a:spcAft>
                <a:spcPts val="1200"/>
              </a:spcAft>
            </a:pPr>
            <a:r>
              <a:rPr lang="en-US" sz="2400" dirty="0"/>
              <a:t>If you report identity theft by phone, the FTC will collect the details of your situation, but it won't give you an ID theft report or recovery plan</a:t>
            </a:r>
          </a:p>
        </p:txBody>
      </p:sp>
    </p:spTree>
    <p:extLst>
      <p:ext uri="{BB962C8B-B14F-4D97-AF65-F5344CB8AC3E}">
        <p14:creationId xmlns:p14="http://schemas.microsoft.com/office/powerpoint/2010/main" val="57185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1763468" y="2511930"/>
            <a:ext cx="1834377" cy="1834139"/>
            <a:chOff x="1119258" y="2257147"/>
            <a:chExt cx="1868076" cy="1868076"/>
          </a:xfrm>
          <a:solidFill>
            <a:schemeClr val="accent2"/>
          </a:solidFill>
        </p:grpSpPr>
        <p:sp>
          <p:nvSpPr>
            <p:cNvPr id="48" name="Oval 5"/>
            <p:cNvSpPr>
              <a:spLocks noChangeArrowheads="1"/>
            </p:cNvSpPr>
            <p:nvPr/>
          </p:nvSpPr>
          <p:spPr bwMode="auto">
            <a:xfrm>
              <a:off x="1292880" y="2430769"/>
              <a:ext cx="1521933" cy="1521933"/>
            </a:xfrm>
            <a:prstGeom prst="ellipse">
              <a:avLst/>
            </a:pr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nvGrpSpPr>
            <p:cNvPr id="49" name="Group 48"/>
            <p:cNvGrpSpPr/>
            <p:nvPr/>
          </p:nvGrpSpPr>
          <p:grpSpPr>
            <a:xfrm>
              <a:off x="1119258" y="2257147"/>
              <a:ext cx="1868076" cy="1868076"/>
              <a:chOff x="1119258" y="2257147"/>
              <a:chExt cx="1868076" cy="1868076"/>
            </a:xfrm>
            <a:grpFill/>
          </p:grpSpPr>
          <p:sp>
            <p:nvSpPr>
              <p:cNvPr id="5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5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6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6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sp>
        <p:nvSpPr>
          <p:cNvPr id="108" name="TextBox 107"/>
          <p:cNvSpPr txBox="1"/>
          <p:nvPr/>
        </p:nvSpPr>
        <p:spPr>
          <a:xfrm>
            <a:off x="1709870" y="4596512"/>
            <a:ext cx="1942654" cy="631130"/>
          </a:xfrm>
          <a:prstGeom prst="rect">
            <a:avLst/>
          </a:prstGeom>
          <a:noFill/>
        </p:spPr>
        <p:txBody>
          <a:bodyPr wrap="square" lIns="0" tIns="60955" rIns="0" bIns="0">
            <a:spAutoFit/>
          </a:bodyPr>
          <a:lstStyle/>
          <a:p>
            <a:pPr marL="0" marR="0" lvl="0" indent="0" algn="ctr" defTabSz="609370" rtl="0" eaLnBrk="1" fontAlgn="auto" latinLnBrk="0" hangingPunct="1">
              <a:lnSpc>
                <a:spcPct val="12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rPr>
              <a:t>You know the identity thief</a:t>
            </a:r>
            <a:r>
              <a:rPr kumimoji="0" lang="en-US" sz="1600" i="0" u="none" strike="noStrike" kern="1200" cap="none" spc="0" normalizeH="0" noProof="0" dirty="0">
                <a:ln>
                  <a:noFill/>
                </a:ln>
                <a:solidFill>
                  <a:srgbClr val="1D4F91"/>
                </a:solidFill>
                <a:effectLst/>
                <a:uLnTx/>
                <a:uFillTx/>
                <a:latin typeface="Zilla Slab" pitchFamily="2" charset="77"/>
                <a:ea typeface="Zilla Slab" pitchFamily="2" charset="77"/>
                <a:cs typeface="Raleway Light"/>
              </a:rPr>
              <a:t> </a:t>
            </a:r>
            <a:endParaRPr kumimoji="0" lang="en-US" sz="14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2" name="Title 1">
            <a:extLst>
              <a:ext uri="{FF2B5EF4-FFF2-40B4-BE49-F238E27FC236}">
                <a16:creationId xmlns:a16="http://schemas.microsoft.com/office/drawing/2014/main" id="{F0C2BF59-FD63-9E43-881D-71EEC78D1EC7}"/>
              </a:ext>
            </a:extLst>
          </p:cNvPr>
          <p:cNvSpPr>
            <a:spLocks noGrp="1"/>
          </p:cNvSpPr>
          <p:nvPr>
            <p:ph type="title"/>
          </p:nvPr>
        </p:nvSpPr>
        <p:spPr/>
        <p:txBody>
          <a:bodyPr>
            <a:normAutofit fontScale="90000"/>
          </a:bodyPr>
          <a:lstStyle/>
          <a:p>
            <a:r>
              <a:rPr lang="en-US" dirty="0"/>
              <a:t>SHOULD I MAKE A POLICE REPORT?</a:t>
            </a:r>
          </a:p>
        </p:txBody>
      </p:sp>
      <p:grpSp>
        <p:nvGrpSpPr>
          <p:cNvPr id="113" name="Group 112">
            <a:extLst>
              <a:ext uri="{FF2B5EF4-FFF2-40B4-BE49-F238E27FC236}">
                <a16:creationId xmlns:a16="http://schemas.microsoft.com/office/drawing/2014/main" id="{8A5FB843-4CCC-44C1-88FB-E1002B93349B}"/>
              </a:ext>
            </a:extLst>
          </p:cNvPr>
          <p:cNvGrpSpPr/>
          <p:nvPr/>
        </p:nvGrpSpPr>
        <p:grpSpPr>
          <a:xfrm>
            <a:off x="4945550" y="2511930"/>
            <a:ext cx="1834377" cy="1834139"/>
            <a:chOff x="1119258" y="2257147"/>
            <a:chExt cx="1868076" cy="1868076"/>
          </a:xfrm>
          <a:solidFill>
            <a:schemeClr val="accent2"/>
          </a:solidFill>
        </p:grpSpPr>
        <p:sp>
          <p:nvSpPr>
            <p:cNvPr id="114" name="Oval 5">
              <a:extLst>
                <a:ext uri="{FF2B5EF4-FFF2-40B4-BE49-F238E27FC236}">
                  <a16:creationId xmlns:a16="http://schemas.microsoft.com/office/drawing/2014/main" id="{6A845D6E-4305-4BD4-B73A-DC478B5C7EEE}"/>
                </a:ext>
              </a:extLst>
            </p:cNvPr>
            <p:cNvSpPr>
              <a:spLocks noChangeArrowheads="1"/>
            </p:cNvSpPr>
            <p:nvPr/>
          </p:nvSpPr>
          <p:spPr bwMode="auto">
            <a:xfrm>
              <a:off x="1292880" y="2430769"/>
              <a:ext cx="1521933" cy="1521933"/>
            </a:xfrm>
            <a:prstGeom prst="ellipse">
              <a:avLst/>
            </a:pr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8997084B-1414-40EF-B05D-77F9F8309CA4}"/>
                </a:ext>
              </a:extLst>
            </p:cNvPr>
            <p:cNvGrpSpPr/>
            <p:nvPr/>
          </p:nvGrpSpPr>
          <p:grpSpPr>
            <a:xfrm>
              <a:off x="1119258" y="2257147"/>
              <a:ext cx="1868076" cy="1868076"/>
              <a:chOff x="1119258" y="2257147"/>
              <a:chExt cx="1868076" cy="1868076"/>
            </a:xfrm>
            <a:grpFill/>
          </p:grpSpPr>
          <p:sp>
            <p:nvSpPr>
              <p:cNvPr id="116" name="Freeform 6">
                <a:extLst>
                  <a:ext uri="{FF2B5EF4-FFF2-40B4-BE49-F238E27FC236}">
                    <a16:creationId xmlns:a16="http://schemas.microsoft.com/office/drawing/2014/main" id="{562D5293-5C2A-48BB-B453-A97ECA01A254}"/>
                  </a:ext>
                </a:extLst>
              </p:cNvPr>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0" name="Freeform 7">
                <a:extLst>
                  <a:ext uri="{FF2B5EF4-FFF2-40B4-BE49-F238E27FC236}">
                    <a16:creationId xmlns:a16="http://schemas.microsoft.com/office/drawing/2014/main" id="{D9AA260F-98A3-4DBC-848A-0FD216ADD401}"/>
                  </a:ext>
                </a:extLst>
              </p:cNvPr>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1" name="Freeform 8">
                <a:extLst>
                  <a:ext uri="{FF2B5EF4-FFF2-40B4-BE49-F238E27FC236}">
                    <a16:creationId xmlns:a16="http://schemas.microsoft.com/office/drawing/2014/main" id="{668E2259-F606-4FAE-9AB6-117FBC2595C2}"/>
                  </a:ext>
                </a:extLst>
              </p:cNvPr>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2" name="Freeform 9">
                <a:extLst>
                  <a:ext uri="{FF2B5EF4-FFF2-40B4-BE49-F238E27FC236}">
                    <a16:creationId xmlns:a16="http://schemas.microsoft.com/office/drawing/2014/main" id="{DDC638FC-9A9F-4E05-9EC8-89379D9E4A27}"/>
                  </a:ext>
                </a:extLst>
              </p:cNvPr>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3" name="Freeform 10">
                <a:extLst>
                  <a:ext uri="{FF2B5EF4-FFF2-40B4-BE49-F238E27FC236}">
                    <a16:creationId xmlns:a16="http://schemas.microsoft.com/office/drawing/2014/main" id="{418A29EF-B7E2-46F3-9232-11592D13059D}"/>
                  </a:ext>
                </a:extLst>
              </p:cNvPr>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4" name="Freeform 11">
                <a:extLst>
                  <a:ext uri="{FF2B5EF4-FFF2-40B4-BE49-F238E27FC236}">
                    <a16:creationId xmlns:a16="http://schemas.microsoft.com/office/drawing/2014/main" id="{8916B2B3-1E9A-483A-A2C9-8EF69FFC383D}"/>
                  </a:ext>
                </a:extLst>
              </p:cNvPr>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5" name="Freeform 12">
                <a:extLst>
                  <a:ext uri="{FF2B5EF4-FFF2-40B4-BE49-F238E27FC236}">
                    <a16:creationId xmlns:a16="http://schemas.microsoft.com/office/drawing/2014/main" id="{EC4E9731-2643-4451-A31D-0340E3F009F3}"/>
                  </a:ext>
                </a:extLst>
              </p:cNvPr>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6" name="Freeform 13">
                <a:extLst>
                  <a:ext uri="{FF2B5EF4-FFF2-40B4-BE49-F238E27FC236}">
                    <a16:creationId xmlns:a16="http://schemas.microsoft.com/office/drawing/2014/main" id="{E32B1BEE-205B-4F94-A95D-E8EE63EAFA6E}"/>
                  </a:ext>
                </a:extLst>
              </p:cNvPr>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7" name="Freeform 14">
                <a:extLst>
                  <a:ext uri="{FF2B5EF4-FFF2-40B4-BE49-F238E27FC236}">
                    <a16:creationId xmlns:a16="http://schemas.microsoft.com/office/drawing/2014/main" id="{2DAF1B64-8703-4FE7-9EC8-3B882C11B416}"/>
                  </a:ext>
                </a:extLst>
              </p:cNvPr>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8" name="Freeform 15">
                <a:extLst>
                  <a:ext uri="{FF2B5EF4-FFF2-40B4-BE49-F238E27FC236}">
                    <a16:creationId xmlns:a16="http://schemas.microsoft.com/office/drawing/2014/main" id="{9A9107F3-9103-4AAC-BC74-D13ED7318BAE}"/>
                  </a:ext>
                </a:extLst>
              </p:cNvPr>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29" name="Freeform 16">
                <a:extLst>
                  <a:ext uri="{FF2B5EF4-FFF2-40B4-BE49-F238E27FC236}">
                    <a16:creationId xmlns:a16="http://schemas.microsoft.com/office/drawing/2014/main" id="{7BF8FF8E-9785-4463-B7C2-2D2E0B739902}"/>
                  </a:ext>
                </a:extLst>
              </p:cNvPr>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0" name="Freeform 17">
                <a:extLst>
                  <a:ext uri="{FF2B5EF4-FFF2-40B4-BE49-F238E27FC236}">
                    <a16:creationId xmlns:a16="http://schemas.microsoft.com/office/drawing/2014/main" id="{8A430D78-BE55-40C1-A360-B9684206EFE9}"/>
                  </a:ext>
                </a:extLst>
              </p:cNvPr>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grpSp>
        <p:nvGrpSpPr>
          <p:cNvPr id="131" name="Group 130">
            <a:extLst>
              <a:ext uri="{FF2B5EF4-FFF2-40B4-BE49-F238E27FC236}">
                <a16:creationId xmlns:a16="http://schemas.microsoft.com/office/drawing/2014/main" id="{0A1B6832-5D2B-498D-9035-3D27B9374496}"/>
              </a:ext>
            </a:extLst>
          </p:cNvPr>
          <p:cNvGrpSpPr/>
          <p:nvPr/>
        </p:nvGrpSpPr>
        <p:grpSpPr>
          <a:xfrm>
            <a:off x="8110105" y="2511930"/>
            <a:ext cx="1834377" cy="1834139"/>
            <a:chOff x="1119258" y="2257147"/>
            <a:chExt cx="1868076" cy="1868076"/>
          </a:xfrm>
          <a:solidFill>
            <a:schemeClr val="accent2"/>
          </a:solidFill>
        </p:grpSpPr>
        <p:sp>
          <p:nvSpPr>
            <p:cNvPr id="132" name="Oval 5">
              <a:extLst>
                <a:ext uri="{FF2B5EF4-FFF2-40B4-BE49-F238E27FC236}">
                  <a16:creationId xmlns:a16="http://schemas.microsoft.com/office/drawing/2014/main" id="{724BDF92-9C86-41D4-AEF9-4991EEBAB60E}"/>
                </a:ext>
              </a:extLst>
            </p:cNvPr>
            <p:cNvSpPr>
              <a:spLocks noChangeArrowheads="1"/>
            </p:cNvSpPr>
            <p:nvPr/>
          </p:nvSpPr>
          <p:spPr bwMode="auto">
            <a:xfrm>
              <a:off x="1292880" y="2430769"/>
              <a:ext cx="1521933" cy="1521933"/>
            </a:xfrm>
            <a:prstGeom prst="ellipse">
              <a:avLst/>
            </a:pr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nvGrpSpPr>
            <p:cNvPr id="133" name="Group 132">
              <a:extLst>
                <a:ext uri="{FF2B5EF4-FFF2-40B4-BE49-F238E27FC236}">
                  <a16:creationId xmlns:a16="http://schemas.microsoft.com/office/drawing/2014/main" id="{772C7A31-3C7E-434B-AD2E-D89841866748}"/>
                </a:ext>
              </a:extLst>
            </p:cNvPr>
            <p:cNvGrpSpPr/>
            <p:nvPr/>
          </p:nvGrpSpPr>
          <p:grpSpPr>
            <a:xfrm>
              <a:off x="1119258" y="2257147"/>
              <a:ext cx="1868076" cy="1868076"/>
              <a:chOff x="1119258" y="2257147"/>
              <a:chExt cx="1868076" cy="1868076"/>
            </a:xfrm>
            <a:grpFill/>
          </p:grpSpPr>
          <p:sp>
            <p:nvSpPr>
              <p:cNvPr id="134" name="Freeform 6">
                <a:extLst>
                  <a:ext uri="{FF2B5EF4-FFF2-40B4-BE49-F238E27FC236}">
                    <a16:creationId xmlns:a16="http://schemas.microsoft.com/office/drawing/2014/main" id="{25220E73-4B4F-45F5-AB10-416091797CD1}"/>
                  </a:ext>
                </a:extLst>
              </p:cNvPr>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5" name="Freeform 7">
                <a:extLst>
                  <a:ext uri="{FF2B5EF4-FFF2-40B4-BE49-F238E27FC236}">
                    <a16:creationId xmlns:a16="http://schemas.microsoft.com/office/drawing/2014/main" id="{90F29F55-D87C-45FA-B996-21CA63129B35}"/>
                  </a:ext>
                </a:extLst>
              </p:cNvPr>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6" name="Freeform 8">
                <a:extLst>
                  <a:ext uri="{FF2B5EF4-FFF2-40B4-BE49-F238E27FC236}">
                    <a16:creationId xmlns:a16="http://schemas.microsoft.com/office/drawing/2014/main" id="{C73B85BD-24E8-4D4E-B699-5F2142F2E48C}"/>
                  </a:ext>
                </a:extLst>
              </p:cNvPr>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7" name="Freeform 9">
                <a:extLst>
                  <a:ext uri="{FF2B5EF4-FFF2-40B4-BE49-F238E27FC236}">
                    <a16:creationId xmlns:a16="http://schemas.microsoft.com/office/drawing/2014/main" id="{E5CD6D40-7088-4BEC-8272-8BCC8CBEB250}"/>
                  </a:ext>
                </a:extLst>
              </p:cNvPr>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8" name="Freeform 10">
                <a:extLst>
                  <a:ext uri="{FF2B5EF4-FFF2-40B4-BE49-F238E27FC236}">
                    <a16:creationId xmlns:a16="http://schemas.microsoft.com/office/drawing/2014/main" id="{07BA5AFA-A082-4AF1-BC1F-29332C6ABCCD}"/>
                  </a:ext>
                </a:extLst>
              </p:cNvPr>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39" name="Freeform 11">
                <a:extLst>
                  <a:ext uri="{FF2B5EF4-FFF2-40B4-BE49-F238E27FC236}">
                    <a16:creationId xmlns:a16="http://schemas.microsoft.com/office/drawing/2014/main" id="{A51F1623-762F-4229-AD34-7C6D59D3BBB6}"/>
                  </a:ext>
                </a:extLst>
              </p:cNvPr>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0" name="Freeform 12">
                <a:extLst>
                  <a:ext uri="{FF2B5EF4-FFF2-40B4-BE49-F238E27FC236}">
                    <a16:creationId xmlns:a16="http://schemas.microsoft.com/office/drawing/2014/main" id="{131284A1-CC37-419C-B396-63877AFCAEFC}"/>
                  </a:ext>
                </a:extLst>
              </p:cNvPr>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1" name="Freeform 13">
                <a:extLst>
                  <a:ext uri="{FF2B5EF4-FFF2-40B4-BE49-F238E27FC236}">
                    <a16:creationId xmlns:a16="http://schemas.microsoft.com/office/drawing/2014/main" id="{CE25223F-A62F-48BA-A143-8A295E42E46B}"/>
                  </a:ext>
                </a:extLst>
              </p:cNvPr>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2" name="Freeform 14">
                <a:extLst>
                  <a:ext uri="{FF2B5EF4-FFF2-40B4-BE49-F238E27FC236}">
                    <a16:creationId xmlns:a16="http://schemas.microsoft.com/office/drawing/2014/main" id="{F63CCE23-A4C5-4310-BB43-CA3DF0F8DE58}"/>
                  </a:ext>
                </a:extLst>
              </p:cNvPr>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3" name="Freeform 15">
                <a:extLst>
                  <a:ext uri="{FF2B5EF4-FFF2-40B4-BE49-F238E27FC236}">
                    <a16:creationId xmlns:a16="http://schemas.microsoft.com/office/drawing/2014/main" id="{011C9838-7393-4BB6-8FA4-6A6CB4AE08DE}"/>
                  </a:ext>
                </a:extLst>
              </p:cNvPr>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4" name="Freeform 16">
                <a:extLst>
                  <a:ext uri="{FF2B5EF4-FFF2-40B4-BE49-F238E27FC236}">
                    <a16:creationId xmlns:a16="http://schemas.microsoft.com/office/drawing/2014/main" id="{231E7CE6-C9CC-4FED-908F-AD57ECF36C49}"/>
                  </a:ext>
                </a:extLst>
              </p:cNvPr>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145" name="Freeform 17">
                <a:extLst>
                  <a:ext uri="{FF2B5EF4-FFF2-40B4-BE49-F238E27FC236}">
                    <a16:creationId xmlns:a16="http://schemas.microsoft.com/office/drawing/2014/main" id="{A4FEED54-0D89-4332-AE9D-5DD53C39E462}"/>
                  </a:ext>
                </a:extLst>
              </p:cNvPr>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sp>
        <p:nvSpPr>
          <p:cNvPr id="161" name="TextBox 160">
            <a:extLst>
              <a:ext uri="{FF2B5EF4-FFF2-40B4-BE49-F238E27FC236}">
                <a16:creationId xmlns:a16="http://schemas.microsoft.com/office/drawing/2014/main" id="{F812F3B2-53D9-4F8F-8B01-E54AB6B4791B}"/>
              </a:ext>
            </a:extLst>
          </p:cNvPr>
          <p:cNvSpPr txBox="1"/>
          <p:nvPr/>
        </p:nvSpPr>
        <p:spPr>
          <a:xfrm>
            <a:off x="682756" y="1679004"/>
            <a:ext cx="10359967" cy="338536"/>
          </a:xfrm>
          <a:prstGeom prst="rect">
            <a:avLst/>
          </a:prstGeom>
          <a:noFill/>
        </p:spPr>
        <p:txBody>
          <a:bodyPr wrap="square" lIns="91422" tIns="45711" rIns="91422" bIns="45711"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rgbClr val="1D4F91"/>
                </a:solidFill>
                <a:latin typeface="Zilla Slab" pitchFamily="2" charset="77"/>
                <a:ea typeface="Zilla Slab" pitchFamily="2" charset="77"/>
                <a:cs typeface="Lato Light"/>
              </a:rPr>
              <a:t>Making a police report may be necessary if:</a:t>
            </a:r>
            <a:endParaRPr kumimoji="0" lang="en-US" sz="1600" b="1" i="0" u="none" strike="noStrike" kern="1200" cap="none" spc="0" normalizeH="0" baseline="0" noProof="0" dirty="0">
              <a:ln>
                <a:noFill/>
              </a:ln>
              <a:solidFill>
                <a:srgbClr val="1D4F91"/>
              </a:solidFill>
              <a:effectLst/>
              <a:uLnTx/>
              <a:uFillTx/>
              <a:latin typeface="Zilla Slab" pitchFamily="2" charset="77"/>
              <a:ea typeface="Zilla Slab" pitchFamily="2" charset="77"/>
              <a:cs typeface="Lato Light"/>
            </a:endParaRPr>
          </a:p>
        </p:txBody>
      </p:sp>
      <p:sp>
        <p:nvSpPr>
          <p:cNvPr id="162" name="TextBox 161">
            <a:extLst>
              <a:ext uri="{FF2B5EF4-FFF2-40B4-BE49-F238E27FC236}">
                <a16:creationId xmlns:a16="http://schemas.microsoft.com/office/drawing/2014/main" id="{A4F2DF50-001B-4FE9-87EB-076BFB8ADDB0}"/>
              </a:ext>
            </a:extLst>
          </p:cNvPr>
          <p:cNvSpPr txBox="1"/>
          <p:nvPr/>
        </p:nvSpPr>
        <p:spPr>
          <a:xfrm>
            <a:off x="4793238" y="4563231"/>
            <a:ext cx="2095840" cy="926595"/>
          </a:xfrm>
          <a:prstGeom prst="rect">
            <a:avLst/>
          </a:prstGeom>
          <a:noFill/>
        </p:spPr>
        <p:txBody>
          <a:bodyPr wrap="square" lIns="0" tIns="60955" rIns="0" bIns="0">
            <a:spAutoFit/>
          </a:bodyPr>
          <a:lstStyle/>
          <a:p>
            <a:pPr marL="0" marR="0" lvl="0" indent="0" algn="ctr" defTabSz="609370" rtl="0" eaLnBrk="1" fontAlgn="auto" latinLnBrk="0" hangingPunct="1">
              <a:lnSpc>
                <a:spcPct val="12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rPr>
              <a:t>The thief used</a:t>
            </a:r>
            <a:r>
              <a:rPr kumimoji="0" lang="en-US" sz="1600" i="0" u="none" strike="noStrike" kern="1200" cap="none" spc="0" normalizeH="0" noProof="0" dirty="0">
                <a:ln>
                  <a:noFill/>
                </a:ln>
                <a:solidFill>
                  <a:srgbClr val="1D4F91"/>
                </a:solidFill>
                <a:effectLst/>
                <a:uLnTx/>
                <a:uFillTx/>
                <a:latin typeface="Zilla Slab" pitchFamily="2" charset="77"/>
                <a:ea typeface="Zilla Slab" pitchFamily="2" charset="77"/>
                <a:cs typeface="Raleway Light"/>
              </a:rPr>
              <a:t> your name in an interaction with the police </a:t>
            </a:r>
            <a:endParaRPr kumimoji="0" lang="en-US" sz="16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163" name="TextBox 162">
            <a:extLst>
              <a:ext uri="{FF2B5EF4-FFF2-40B4-BE49-F238E27FC236}">
                <a16:creationId xmlns:a16="http://schemas.microsoft.com/office/drawing/2014/main" id="{49D93DAF-236A-4618-A9EB-F2795B91358D}"/>
              </a:ext>
            </a:extLst>
          </p:cNvPr>
          <p:cNvSpPr txBox="1"/>
          <p:nvPr/>
        </p:nvSpPr>
        <p:spPr>
          <a:xfrm>
            <a:off x="7946526" y="4563231"/>
            <a:ext cx="2204696" cy="926595"/>
          </a:xfrm>
          <a:prstGeom prst="rect">
            <a:avLst/>
          </a:prstGeom>
          <a:noFill/>
        </p:spPr>
        <p:txBody>
          <a:bodyPr wrap="square" lIns="0" tIns="60955" rIns="0" bIns="0">
            <a:spAutoFit/>
          </a:bodyPr>
          <a:lstStyle/>
          <a:p>
            <a:pPr marL="0" marR="0" lvl="0" indent="0" algn="ctr" defTabSz="609370" rtl="0" eaLnBrk="1" fontAlgn="auto" latinLnBrk="0" hangingPunct="1">
              <a:lnSpc>
                <a:spcPct val="12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rPr>
              <a:t>A creditor or other company requires you to provide a police report </a:t>
            </a:r>
            <a:endParaRPr kumimoji="0" lang="en-US" sz="140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pic>
        <p:nvPicPr>
          <p:cNvPr id="5" name="Graphic 4" descr="Handshake">
            <a:extLst>
              <a:ext uri="{FF2B5EF4-FFF2-40B4-BE49-F238E27FC236}">
                <a16:creationId xmlns:a16="http://schemas.microsoft.com/office/drawing/2014/main" id="{AC42DC50-923E-46B0-A643-9CBB39B1D0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6773" y="2912804"/>
            <a:ext cx="1113909" cy="1113909"/>
          </a:xfrm>
          <a:prstGeom prst="rect">
            <a:avLst/>
          </a:prstGeom>
        </p:spPr>
      </p:pic>
      <p:pic>
        <p:nvPicPr>
          <p:cNvPr id="9" name="Graphic 8" descr="Taxi">
            <a:extLst>
              <a:ext uri="{FF2B5EF4-FFF2-40B4-BE49-F238E27FC236}">
                <a16:creationId xmlns:a16="http://schemas.microsoft.com/office/drawing/2014/main" id="{E14E4D11-7239-44AB-89EA-12D6174048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9187" y="2856037"/>
            <a:ext cx="1073164" cy="1073164"/>
          </a:xfrm>
          <a:prstGeom prst="rect">
            <a:avLst/>
          </a:prstGeom>
        </p:spPr>
      </p:pic>
      <p:pic>
        <p:nvPicPr>
          <p:cNvPr id="12" name="Graphic 11" descr="Document">
            <a:extLst>
              <a:ext uri="{FF2B5EF4-FFF2-40B4-BE49-F238E27FC236}">
                <a16:creationId xmlns:a16="http://schemas.microsoft.com/office/drawing/2014/main" id="{BE6A2D79-2692-4F8B-84DC-ABDDD6FD4A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69093" y="2927664"/>
            <a:ext cx="973396" cy="973396"/>
          </a:xfrm>
          <a:prstGeom prst="rect">
            <a:avLst/>
          </a:prstGeom>
        </p:spPr>
      </p:pic>
    </p:spTree>
    <p:extLst>
      <p:ext uri="{BB962C8B-B14F-4D97-AF65-F5344CB8AC3E}">
        <p14:creationId xmlns:p14="http://schemas.microsoft.com/office/powerpoint/2010/main" val="41163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p:cTn id="13" dur="500" fill="hold"/>
                                        <p:tgtEl>
                                          <p:spTgt spid="108"/>
                                        </p:tgtEl>
                                        <p:attrNameLst>
                                          <p:attrName>ppt_w</p:attrName>
                                        </p:attrNameLst>
                                      </p:cBhvr>
                                      <p:tavLst>
                                        <p:tav tm="0">
                                          <p:val>
                                            <p:fltVal val="0"/>
                                          </p:val>
                                        </p:tav>
                                        <p:tav tm="100000">
                                          <p:val>
                                            <p:strVal val="#ppt_w"/>
                                          </p:val>
                                        </p:tav>
                                      </p:tavLst>
                                    </p:anim>
                                    <p:anim calcmode="lin" valueType="num">
                                      <p:cBhvr>
                                        <p:cTn id="14" dur="500" fill="hold"/>
                                        <p:tgtEl>
                                          <p:spTgt spid="108"/>
                                        </p:tgtEl>
                                        <p:attrNameLst>
                                          <p:attrName>ppt_h</p:attrName>
                                        </p:attrNameLst>
                                      </p:cBhvr>
                                      <p:tavLst>
                                        <p:tav tm="0">
                                          <p:val>
                                            <p:fltVal val="0"/>
                                          </p:val>
                                        </p:tav>
                                        <p:tav tm="100000">
                                          <p:val>
                                            <p:strVal val="#ppt_h"/>
                                          </p:val>
                                        </p:tav>
                                      </p:tavLst>
                                    </p:anim>
                                    <p:animEffect transition="in" filter="fade">
                                      <p:cBhvr>
                                        <p:cTn id="15" dur="500"/>
                                        <p:tgtEl>
                                          <p:spTgt spid="10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animEffect transition="in" filter="fade">
                                      <p:cBhvr>
                                        <p:cTn id="27" dur="500"/>
                                        <p:tgtEl>
                                          <p:spTgt spid="1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fade">
                                      <p:cBhvr>
                                        <p:cTn id="30" dur="500"/>
                                        <p:tgtEl>
                                          <p:spTgt spid="16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62"/>
                                        </p:tgtEl>
                                        <p:attrNameLst>
                                          <p:attrName>style.visibility</p:attrName>
                                        </p:attrNameLst>
                                      </p:cBhvr>
                                      <p:to>
                                        <p:strVal val="visible"/>
                                      </p:to>
                                    </p:set>
                                    <p:anim calcmode="lin" valueType="num">
                                      <p:cBhvr>
                                        <p:cTn id="34" dur="500" fill="hold"/>
                                        <p:tgtEl>
                                          <p:spTgt spid="162"/>
                                        </p:tgtEl>
                                        <p:attrNameLst>
                                          <p:attrName>ppt_w</p:attrName>
                                        </p:attrNameLst>
                                      </p:cBhvr>
                                      <p:tavLst>
                                        <p:tav tm="0">
                                          <p:val>
                                            <p:fltVal val="0"/>
                                          </p:val>
                                        </p:tav>
                                        <p:tav tm="100000">
                                          <p:val>
                                            <p:strVal val="#ppt_w"/>
                                          </p:val>
                                        </p:tav>
                                      </p:tavLst>
                                    </p:anim>
                                    <p:anim calcmode="lin" valueType="num">
                                      <p:cBhvr>
                                        <p:cTn id="35" dur="500" fill="hold"/>
                                        <p:tgtEl>
                                          <p:spTgt spid="162"/>
                                        </p:tgtEl>
                                        <p:attrNameLst>
                                          <p:attrName>ppt_h</p:attrName>
                                        </p:attrNameLst>
                                      </p:cBhvr>
                                      <p:tavLst>
                                        <p:tav tm="0">
                                          <p:val>
                                            <p:fltVal val="0"/>
                                          </p:val>
                                        </p:tav>
                                        <p:tav tm="100000">
                                          <p:val>
                                            <p:strVal val="#ppt_h"/>
                                          </p:val>
                                        </p:tav>
                                      </p:tavLst>
                                    </p:anim>
                                    <p:animEffect transition="in" filter="fade">
                                      <p:cBhvr>
                                        <p:cTn id="36" dur="500"/>
                                        <p:tgtEl>
                                          <p:spTgt spid="162"/>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 calcmode="lin" valueType="num">
                                      <p:cBhvr>
                                        <p:cTn id="40" dur="500" fill="hold"/>
                                        <p:tgtEl>
                                          <p:spTgt spid="163"/>
                                        </p:tgtEl>
                                        <p:attrNameLst>
                                          <p:attrName>ppt_w</p:attrName>
                                        </p:attrNameLst>
                                      </p:cBhvr>
                                      <p:tavLst>
                                        <p:tav tm="0">
                                          <p:val>
                                            <p:fltVal val="0"/>
                                          </p:val>
                                        </p:tav>
                                        <p:tav tm="100000">
                                          <p:val>
                                            <p:strVal val="#ppt_w"/>
                                          </p:val>
                                        </p:tav>
                                      </p:tavLst>
                                    </p:anim>
                                    <p:anim calcmode="lin" valueType="num">
                                      <p:cBhvr>
                                        <p:cTn id="41" dur="500" fill="hold"/>
                                        <p:tgtEl>
                                          <p:spTgt spid="163"/>
                                        </p:tgtEl>
                                        <p:attrNameLst>
                                          <p:attrName>ppt_h</p:attrName>
                                        </p:attrNameLst>
                                      </p:cBhvr>
                                      <p:tavLst>
                                        <p:tav tm="0">
                                          <p:val>
                                            <p:fltVal val="0"/>
                                          </p:val>
                                        </p:tav>
                                        <p:tav tm="100000">
                                          <p:val>
                                            <p:strVal val="#ppt_h"/>
                                          </p:val>
                                        </p:tav>
                                      </p:tavLst>
                                    </p:anim>
                                    <p:animEffect transition="in" filter="fade">
                                      <p:cBhvr>
                                        <p:cTn id="4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61" grpId="0"/>
      <p:bldP spid="162" grpId="0"/>
      <p:bldP spid="1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0957" y="2840766"/>
            <a:ext cx="2211326" cy="987219"/>
            <a:chOff x="1242075" y="5681378"/>
            <a:chExt cx="4423227" cy="1974695"/>
          </a:xfrm>
          <a:solidFill>
            <a:srgbClr val="41B6E6"/>
          </a:solidFill>
        </p:grpSpPr>
        <p:sp>
          <p:nvSpPr>
            <p:cNvPr id="39" name="Freeform 1"/>
            <p:cNvSpPr>
              <a:spLocks noChangeArrowheads="1"/>
            </p:cNvSpPr>
            <p:nvPr/>
          </p:nvSpPr>
          <p:spPr bwMode="auto">
            <a:xfrm rot="10800000">
              <a:off x="1242075" y="5681378"/>
              <a:ext cx="4423227" cy="197469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pFill/>
            <a:ln>
              <a:noFill/>
            </a:ln>
            <a:effectLst/>
          </p:spPr>
          <p:txBody>
            <a:bodyPr wrap="none" anchor="ctr"/>
            <a:lstStyle/>
            <a:p>
              <a:endParaRPr lang="en-US" sz="900"/>
            </a:p>
          </p:txBody>
        </p:sp>
        <p:grpSp>
          <p:nvGrpSpPr>
            <p:cNvPr id="62" name="Group 341"/>
            <p:cNvGrpSpPr>
              <a:grpSpLocks/>
            </p:cNvGrpSpPr>
            <p:nvPr/>
          </p:nvGrpSpPr>
          <p:grpSpPr bwMode="auto">
            <a:xfrm>
              <a:off x="2904449" y="5987128"/>
              <a:ext cx="1367546" cy="1113365"/>
              <a:chOff x="1012825" y="5284788"/>
              <a:chExt cx="512763" cy="417513"/>
            </a:xfrm>
            <a:grpFill/>
          </p:grpSpPr>
          <p:sp>
            <p:nvSpPr>
              <p:cNvPr id="63" name="Freeform 310"/>
              <p:cNvSpPr>
                <a:spLocks noChangeArrowheads="1"/>
              </p:cNvSpPr>
              <p:nvPr/>
            </p:nvSpPr>
            <p:spPr bwMode="auto">
              <a:xfrm>
                <a:off x="1131888" y="5284788"/>
                <a:ext cx="84137" cy="80962"/>
              </a:xfrm>
              <a:custGeom>
                <a:avLst/>
                <a:gdLst>
                  <a:gd name="T0" fmla="*/ 130 w 236"/>
                  <a:gd name="T1" fmla="*/ 224 h 229"/>
                  <a:gd name="T2" fmla="*/ 208 w 236"/>
                  <a:gd name="T3" fmla="*/ 184 h 229"/>
                  <a:gd name="T4" fmla="*/ 232 w 236"/>
                  <a:gd name="T5" fmla="*/ 99 h 229"/>
                  <a:gd name="T6" fmla="*/ 191 w 236"/>
                  <a:gd name="T7" fmla="*/ 30 h 229"/>
                  <a:gd name="T8" fmla="*/ 103 w 236"/>
                  <a:gd name="T9" fmla="*/ 4 h 229"/>
                  <a:gd name="T10" fmla="*/ 28 w 236"/>
                  <a:gd name="T11" fmla="*/ 48 h 229"/>
                  <a:gd name="T12" fmla="*/ 4 w 236"/>
                  <a:gd name="T13" fmla="*/ 129 h 229"/>
                  <a:gd name="T14" fmla="*/ 45 w 236"/>
                  <a:gd name="T15" fmla="*/ 202 h 229"/>
                  <a:gd name="T16" fmla="*/ 130 w 236"/>
                  <a:gd name="T17" fmla="*/ 2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29">
                    <a:moveTo>
                      <a:pt x="130" y="224"/>
                    </a:moveTo>
                    <a:cubicBezTo>
                      <a:pt x="164" y="220"/>
                      <a:pt x="188" y="206"/>
                      <a:pt x="208" y="184"/>
                    </a:cubicBezTo>
                    <a:cubicBezTo>
                      <a:pt x="225" y="158"/>
                      <a:pt x="235" y="132"/>
                      <a:pt x="232" y="99"/>
                    </a:cubicBezTo>
                    <a:cubicBezTo>
                      <a:pt x="228" y="70"/>
                      <a:pt x="215" y="48"/>
                      <a:pt x="191" y="30"/>
                    </a:cubicBezTo>
                    <a:cubicBezTo>
                      <a:pt x="164" y="7"/>
                      <a:pt x="137" y="0"/>
                      <a:pt x="103" y="4"/>
                    </a:cubicBezTo>
                    <a:cubicBezTo>
                      <a:pt x="72" y="7"/>
                      <a:pt x="48" y="22"/>
                      <a:pt x="28" y="48"/>
                    </a:cubicBezTo>
                    <a:cubicBezTo>
                      <a:pt x="7" y="70"/>
                      <a:pt x="0" y="99"/>
                      <a:pt x="4" y="129"/>
                    </a:cubicBezTo>
                    <a:cubicBezTo>
                      <a:pt x="7" y="158"/>
                      <a:pt x="21" y="184"/>
                      <a:pt x="45" y="202"/>
                    </a:cubicBezTo>
                    <a:cubicBezTo>
                      <a:pt x="68" y="220"/>
                      <a:pt x="99" y="228"/>
                      <a:pt x="130" y="2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4" name="Freeform 311"/>
              <p:cNvSpPr>
                <a:spLocks noChangeArrowheads="1"/>
              </p:cNvSpPr>
              <p:nvPr/>
            </p:nvSpPr>
            <p:spPr bwMode="auto">
              <a:xfrm>
                <a:off x="1033463" y="5372100"/>
                <a:ext cx="492125" cy="250826"/>
              </a:xfrm>
              <a:custGeom>
                <a:avLst/>
                <a:gdLst>
                  <a:gd name="T0" fmla="*/ 1354 w 1372"/>
                  <a:gd name="T1" fmla="*/ 493 h 703"/>
                  <a:gd name="T2" fmla="*/ 877 w 1372"/>
                  <a:gd name="T3" fmla="*/ 265 h 703"/>
                  <a:gd name="T4" fmla="*/ 755 w 1372"/>
                  <a:gd name="T5" fmla="*/ 118 h 703"/>
                  <a:gd name="T6" fmla="*/ 749 w 1372"/>
                  <a:gd name="T7" fmla="*/ 114 h 703"/>
                  <a:gd name="T8" fmla="*/ 684 w 1372"/>
                  <a:gd name="T9" fmla="*/ 118 h 703"/>
                  <a:gd name="T10" fmla="*/ 687 w 1372"/>
                  <a:gd name="T11" fmla="*/ 162 h 703"/>
                  <a:gd name="T12" fmla="*/ 779 w 1372"/>
                  <a:gd name="T13" fmla="*/ 269 h 703"/>
                  <a:gd name="T14" fmla="*/ 782 w 1372"/>
                  <a:gd name="T15" fmla="*/ 272 h 703"/>
                  <a:gd name="T16" fmla="*/ 708 w 1372"/>
                  <a:gd name="T17" fmla="*/ 430 h 703"/>
                  <a:gd name="T18" fmla="*/ 513 w 1372"/>
                  <a:gd name="T19" fmla="*/ 386 h 703"/>
                  <a:gd name="T20" fmla="*/ 503 w 1372"/>
                  <a:gd name="T21" fmla="*/ 320 h 703"/>
                  <a:gd name="T22" fmla="*/ 663 w 1372"/>
                  <a:gd name="T23" fmla="*/ 298 h 703"/>
                  <a:gd name="T24" fmla="*/ 687 w 1372"/>
                  <a:gd name="T25" fmla="*/ 294 h 703"/>
                  <a:gd name="T26" fmla="*/ 714 w 1372"/>
                  <a:gd name="T27" fmla="*/ 262 h 703"/>
                  <a:gd name="T28" fmla="*/ 708 w 1372"/>
                  <a:gd name="T29" fmla="*/ 225 h 703"/>
                  <a:gd name="T30" fmla="*/ 656 w 1372"/>
                  <a:gd name="T31" fmla="*/ 195 h 703"/>
                  <a:gd name="T32" fmla="*/ 493 w 1372"/>
                  <a:gd name="T33" fmla="*/ 217 h 703"/>
                  <a:gd name="T34" fmla="*/ 476 w 1372"/>
                  <a:gd name="T35" fmla="*/ 103 h 703"/>
                  <a:gd name="T36" fmla="*/ 436 w 1372"/>
                  <a:gd name="T37" fmla="*/ 26 h 703"/>
                  <a:gd name="T38" fmla="*/ 351 w 1372"/>
                  <a:gd name="T39" fmla="*/ 4 h 703"/>
                  <a:gd name="T40" fmla="*/ 272 w 1372"/>
                  <a:gd name="T41" fmla="*/ 48 h 703"/>
                  <a:gd name="T42" fmla="*/ 245 w 1372"/>
                  <a:gd name="T43" fmla="*/ 126 h 703"/>
                  <a:gd name="T44" fmla="*/ 282 w 1372"/>
                  <a:gd name="T45" fmla="*/ 393 h 703"/>
                  <a:gd name="T46" fmla="*/ 337 w 1372"/>
                  <a:gd name="T47" fmla="*/ 475 h 703"/>
                  <a:gd name="T48" fmla="*/ 78 w 1372"/>
                  <a:gd name="T49" fmla="*/ 500 h 703"/>
                  <a:gd name="T50" fmla="*/ 0 w 1372"/>
                  <a:gd name="T51" fmla="*/ 691 h 703"/>
                  <a:gd name="T52" fmla="*/ 3 w 1372"/>
                  <a:gd name="T53" fmla="*/ 691 h 703"/>
                  <a:gd name="T54" fmla="*/ 7 w 1372"/>
                  <a:gd name="T55" fmla="*/ 688 h 703"/>
                  <a:gd name="T56" fmla="*/ 113 w 1372"/>
                  <a:gd name="T57" fmla="*/ 666 h 703"/>
                  <a:gd name="T58" fmla="*/ 221 w 1372"/>
                  <a:gd name="T59" fmla="*/ 688 h 703"/>
                  <a:gd name="T60" fmla="*/ 286 w 1372"/>
                  <a:gd name="T61" fmla="*/ 702 h 703"/>
                  <a:gd name="T62" fmla="*/ 351 w 1372"/>
                  <a:gd name="T63" fmla="*/ 688 h 703"/>
                  <a:gd name="T64" fmla="*/ 456 w 1372"/>
                  <a:gd name="T65" fmla="*/ 666 h 703"/>
                  <a:gd name="T66" fmla="*/ 561 w 1372"/>
                  <a:gd name="T67" fmla="*/ 688 h 703"/>
                  <a:gd name="T68" fmla="*/ 626 w 1372"/>
                  <a:gd name="T69" fmla="*/ 702 h 703"/>
                  <a:gd name="T70" fmla="*/ 694 w 1372"/>
                  <a:gd name="T71" fmla="*/ 688 h 703"/>
                  <a:gd name="T72" fmla="*/ 799 w 1372"/>
                  <a:gd name="T73" fmla="*/ 666 h 703"/>
                  <a:gd name="T74" fmla="*/ 905 w 1372"/>
                  <a:gd name="T75" fmla="*/ 688 h 703"/>
                  <a:gd name="T76" fmla="*/ 929 w 1372"/>
                  <a:gd name="T77" fmla="*/ 695 h 703"/>
                  <a:gd name="T78" fmla="*/ 1357 w 1372"/>
                  <a:gd name="T79" fmla="*/ 544 h 703"/>
                  <a:gd name="T80" fmla="*/ 1371 w 1372"/>
                  <a:gd name="T81" fmla="*/ 519 h 703"/>
                  <a:gd name="T82" fmla="*/ 1354 w 1372"/>
                  <a:gd name="T83" fmla="*/ 49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2" h="703">
                    <a:moveTo>
                      <a:pt x="1354" y="493"/>
                    </a:moveTo>
                    <a:cubicBezTo>
                      <a:pt x="1037" y="342"/>
                      <a:pt x="877" y="265"/>
                      <a:pt x="877" y="265"/>
                    </a:cubicBezTo>
                    <a:cubicBezTo>
                      <a:pt x="755" y="118"/>
                      <a:pt x="755" y="118"/>
                      <a:pt x="755" y="118"/>
                    </a:cubicBezTo>
                    <a:cubicBezTo>
                      <a:pt x="749" y="114"/>
                      <a:pt x="749" y="114"/>
                      <a:pt x="749" y="114"/>
                    </a:cubicBezTo>
                    <a:cubicBezTo>
                      <a:pt x="735" y="103"/>
                      <a:pt x="711" y="103"/>
                      <a:pt x="684" y="118"/>
                    </a:cubicBezTo>
                    <a:cubicBezTo>
                      <a:pt x="684" y="144"/>
                      <a:pt x="687" y="158"/>
                      <a:pt x="687" y="162"/>
                    </a:cubicBezTo>
                    <a:cubicBezTo>
                      <a:pt x="779" y="269"/>
                      <a:pt x="779" y="269"/>
                      <a:pt x="779" y="269"/>
                    </a:cubicBezTo>
                    <a:cubicBezTo>
                      <a:pt x="782" y="272"/>
                      <a:pt x="782" y="272"/>
                      <a:pt x="782" y="272"/>
                    </a:cubicBezTo>
                    <a:cubicBezTo>
                      <a:pt x="708" y="430"/>
                      <a:pt x="708" y="430"/>
                      <a:pt x="708" y="430"/>
                    </a:cubicBezTo>
                    <a:cubicBezTo>
                      <a:pt x="513" y="386"/>
                      <a:pt x="513" y="386"/>
                      <a:pt x="513" y="386"/>
                    </a:cubicBezTo>
                    <a:cubicBezTo>
                      <a:pt x="503" y="320"/>
                      <a:pt x="503" y="320"/>
                      <a:pt x="503" y="320"/>
                    </a:cubicBezTo>
                    <a:cubicBezTo>
                      <a:pt x="663" y="298"/>
                      <a:pt x="663" y="298"/>
                      <a:pt x="663" y="298"/>
                    </a:cubicBezTo>
                    <a:cubicBezTo>
                      <a:pt x="674" y="298"/>
                      <a:pt x="680" y="298"/>
                      <a:pt x="687" y="294"/>
                    </a:cubicBezTo>
                    <a:cubicBezTo>
                      <a:pt x="701" y="287"/>
                      <a:pt x="708" y="276"/>
                      <a:pt x="714" y="262"/>
                    </a:cubicBezTo>
                    <a:cubicBezTo>
                      <a:pt x="718" y="250"/>
                      <a:pt x="718" y="236"/>
                      <a:pt x="708" y="225"/>
                    </a:cubicBezTo>
                    <a:cubicBezTo>
                      <a:pt x="697" y="203"/>
                      <a:pt x="680" y="195"/>
                      <a:pt x="656" y="195"/>
                    </a:cubicBezTo>
                    <a:cubicBezTo>
                      <a:pt x="493" y="217"/>
                      <a:pt x="493" y="217"/>
                      <a:pt x="493" y="217"/>
                    </a:cubicBezTo>
                    <a:cubicBezTo>
                      <a:pt x="476" y="103"/>
                      <a:pt x="476" y="103"/>
                      <a:pt x="476" y="103"/>
                    </a:cubicBezTo>
                    <a:cubicBezTo>
                      <a:pt x="473" y="70"/>
                      <a:pt x="459" y="48"/>
                      <a:pt x="436" y="26"/>
                    </a:cubicBezTo>
                    <a:cubicBezTo>
                      <a:pt x="408" y="8"/>
                      <a:pt x="381" y="0"/>
                      <a:pt x="351" y="4"/>
                    </a:cubicBezTo>
                    <a:cubicBezTo>
                      <a:pt x="316" y="8"/>
                      <a:pt x="293" y="22"/>
                      <a:pt x="272" y="48"/>
                    </a:cubicBezTo>
                    <a:cubicBezTo>
                      <a:pt x="252" y="70"/>
                      <a:pt x="242" y="96"/>
                      <a:pt x="245" y="126"/>
                    </a:cubicBezTo>
                    <a:cubicBezTo>
                      <a:pt x="282" y="393"/>
                      <a:pt x="282" y="393"/>
                      <a:pt x="282" y="393"/>
                    </a:cubicBezTo>
                    <a:cubicBezTo>
                      <a:pt x="286" y="427"/>
                      <a:pt x="303" y="456"/>
                      <a:pt x="337" y="475"/>
                    </a:cubicBezTo>
                    <a:cubicBezTo>
                      <a:pt x="78" y="500"/>
                      <a:pt x="78" y="500"/>
                      <a:pt x="78" y="500"/>
                    </a:cubicBezTo>
                    <a:cubicBezTo>
                      <a:pt x="0" y="691"/>
                      <a:pt x="0" y="691"/>
                      <a:pt x="0" y="691"/>
                    </a:cubicBezTo>
                    <a:cubicBezTo>
                      <a:pt x="3" y="691"/>
                      <a:pt x="3" y="691"/>
                      <a:pt x="3" y="691"/>
                    </a:cubicBezTo>
                    <a:cubicBezTo>
                      <a:pt x="3" y="688"/>
                      <a:pt x="7" y="688"/>
                      <a:pt x="7" y="688"/>
                    </a:cubicBezTo>
                    <a:cubicBezTo>
                      <a:pt x="41" y="673"/>
                      <a:pt x="75" y="666"/>
                      <a:pt x="113" y="666"/>
                    </a:cubicBezTo>
                    <a:cubicBezTo>
                      <a:pt x="150" y="666"/>
                      <a:pt x="187" y="673"/>
                      <a:pt x="221" y="688"/>
                    </a:cubicBezTo>
                    <a:cubicBezTo>
                      <a:pt x="238" y="699"/>
                      <a:pt x="262" y="702"/>
                      <a:pt x="286" y="702"/>
                    </a:cubicBezTo>
                    <a:cubicBezTo>
                      <a:pt x="306" y="702"/>
                      <a:pt x="330" y="699"/>
                      <a:pt x="351" y="688"/>
                    </a:cubicBezTo>
                    <a:cubicBezTo>
                      <a:pt x="384" y="673"/>
                      <a:pt x="418" y="666"/>
                      <a:pt x="456" y="666"/>
                    </a:cubicBezTo>
                    <a:cubicBezTo>
                      <a:pt x="493" y="666"/>
                      <a:pt x="527" y="673"/>
                      <a:pt x="561" y="688"/>
                    </a:cubicBezTo>
                    <a:cubicBezTo>
                      <a:pt x="582" y="699"/>
                      <a:pt x="606" y="702"/>
                      <a:pt x="626" y="702"/>
                    </a:cubicBezTo>
                    <a:cubicBezTo>
                      <a:pt x="650" y="702"/>
                      <a:pt x="674" y="699"/>
                      <a:pt x="694" y="688"/>
                    </a:cubicBezTo>
                    <a:cubicBezTo>
                      <a:pt x="728" y="673"/>
                      <a:pt x="762" y="666"/>
                      <a:pt x="799" y="666"/>
                    </a:cubicBezTo>
                    <a:cubicBezTo>
                      <a:pt x="837" y="666"/>
                      <a:pt x="871" y="673"/>
                      <a:pt x="905" y="688"/>
                    </a:cubicBezTo>
                    <a:cubicBezTo>
                      <a:pt x="929" y="695"/>
                      <a:pt x="929" y="695"/>
                      <a:pt x="929" y="695"/>
                    </a:cubicBezTo>
                    <a:cubicBezTo>
                      <a:pt x="1167" y="636"/>
                      <a:pt x="1310" y="589"/>
                      <a:pt x="1357" y="544"/>
                    </a:cubicBezTo>
                    <a:cubicBezTo>
                      <a:pt x="1367" y="537"/>
                      <a:pt x="1371" y="529"/>
                      <a:pt x="1371" y="519"/>
                    </a:cubicBezTo>
                    <a:cubicBezTo>
                      <a:pt x="1371" y="507"/>
                      <a:pt x="1364" y="500"/>
                      <a:pt x="1354" y="4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5" name="Freeform 312"/>
              <p:cNvSpPr>
                <a:spLocks noChangeArrowheads="1"/>
              </p:cNvSpPr>
              <p:nvPr/>
            </p:nvSpPr>
            <p:spPr bwMode="auto">
              <a:xfrm>
                <a:off x="1012825" y="5649914"/>
                <a:ext cx="490538" cy="52387"/>
              </a:xfrm>
              <a:custGeom>
                <a:avLst/>
                <a:gdLst>
                  <a:gd name="T0" fmla="*/ 0 w 1368"/>
                  <a:gd name="T1" fmla="*/ 150 h 151"/>
                  <a:gd name="T2" fmla="*/ 85 w 1368"/>
                  <a:gd name="T3" fmla="*/ 136 h 151"/>
                  <a:gd name="T4" fmla="*/ 174 w 1368"/>
                  <a:gd name="T5" fmla="*/ 118 h 151"/>
                  <a:gd name="T6" fmla="*/ 259 w 1368"/>
                  <a:gd name="T7" fmla="*/ 136 h 151"/>
                  <a:gd name="T8" fmla="*/ 344 w 1368"/>
                  <a:gd name="T9" fmla="*/ 150 h 151"/>
                  <a:gd name="T10" fmla="*/ 426 w 1368"/>
                  <a:gd name="T11" fmla="*/ 136 h 151"/>
                  <a:gd name="T12" fmla="*/ 514 w 1368"/>
                  <a:gd name="T13" fmla="*/ 118 h 151"/>
                  <a:gd name="T14" fmla="*/ 602 w 1368"/>
                  <a:gd name="T15" fmla="*/ 136 h 151"/>
                  <a:gd name="T16" fmla="*/ 684 w 1368"/>
                  <a:gd name="T17" fmla="*/ 150 h 151"/>
                  <a:gd name="T18" fmla="*/ 769 w 1368"/>
                  <a:gd name="T19" fmla="*/ 136 h 151"/>
                  <a:gd name="T20" fmla="*/ 857 w 1368"/>
                  <a:gd name="T21" fmla="*/ 118 h 151"/>
                  <a:gd name="T22" fmla="*/ 942 w 1368"/>
                  <a:gd name="T23" fmla="*/ 136 h 151"/>
                  <a:gd name="T24" fmla="*/ 1027 w 1368"/>
                  <a:gd name="T25" fmla="*/ 150 h 151"/>
                  <a:gd name="T26" fmla="*/ 1112 w 1368"/>
                  <a:gd name="T27" fmla="*/ 136 h 151"/>
                  <a:gd name="T28" fmla="*/ 1201 w 1368"/>
                  <a:gd name="T29" fmla="*/ 118 h 151"/>
                  <a:gd name="T30" fmla="*/ 1286 w 1368"/>
                  <a:gd name="T31" fmla="*/ 136 h 151"/>
                  <a:gd name="T32" fmla="*/ 1367 w 1368"/>
                  <a:gd name="T33" fmla="*/ 150 h 151"/>
                  <a:gd name="T34" fmla="*/ 1367 w 1368"/>
                  <a:gd name="T35" fmla="*/ 33 h 151"/>
                  <a:gd name="T36" fmla="*/ 1286 w 1368"/>
                  <a:gd name="T37" fmla="*/ 14 h 151"/>
                  <a:gd name="T38" fmla="*/ 1201 w 1368"/>
                  <a:gd name="T39" fmla="*/ 0 h 151"/>
                  <a:gd name="T40" fmla="*/ 1112 w 1368"/>
                  <a:gd name="T41" fmla="*/ 14 h 151"/>
                  <a:gd name="T42" fmla="*/ 1027 w 1368"/>
                  <a:gd name="T43" fmla="*/ 33 h 151"/>
                  <a:gd name="T44" fmla="*/ 942 w 1368"/>
                  <a:gd name="T45" fmla="*/ 14 h 151"/>
                  <a:gd name="T46" fmla="*/ 857 w 1368"/>
                  <a:gd name="T47" fmla="*/ 0 h 151"/>
                  <a:gd name="T48" fmla="*/ 769 w 1368"/>
                  <a:gd name="T49" fmla="*/ 14 h 151"/>
                  <a:gd name="T50" fmla="*/ 684 w 1368"/>
                  <a:gd name="T51" fmla="*/ 33 h 151"/>
                  <a:gd name="T52" fmla="*/ 602 w 1368"/>
                  <a:gd name="T53" fmla="*/ 14 h 151"/>
                  <a:gd name="T54" fmla="*/ 514 w 1368"/>
                  <a:gd name="T55" fmla="*/ 0 h 151"/>
                  <a:gd name="T56" fmla="*/ 426 w 1368"/>
                  <a:gd name="T57" fmla="*/ 14 h 151"/>
                  <a:gd name="T58" fmla="*/ 344 w 1368"/>
                  <a:gd name="T59" fmla="*/ 33 h 151"/>
                  <a:gd name="T60" fmla="*/ 259 w 1368"/>
                  <a:gd name="T61" fmla="*/ 14 h 151"/>
                  <a:gd name="T62" fmla="*/ 171 w 1368"/>
                  <a:gd name="T63" fmla="*/ 0 h 151"/>
                  <a:gd name="T64" fmla="*/ 85 w 1368"/>
                  <a:gd name="T65" fmla="*/ 14 h 151"/>
                  <a:gd name="T66" fmla="*/ 0 w 1368"/>
                  <a:gd name="T67" fmla="*/ 33 h 151"/>
                  <a:gd name="T68" fmla="*/ 0 w 1368"/>
                  <a:gd name="T69"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8" h="151">
                    <a:moveTo>
                      <a:pt x="0" y="150"/>
                    </a:moveTo>
                    <a:cubicBezTo>
                      <a:pt x="28" y="150"/>
                      <a:pt x="58" y="147"/>
                      <a:pt x="85" y="136"/>
                    </a:cubicBezTo>
                    <a:cubicBezTo>
                      <a:pt x="113" y="125"/>
                      <a:pt x="143" y="118"/>
                      <a:pt x="174" y="118"/>
                    </a:cubicBezTo>
                    <a:cubicBezTo>
                      <a:pt x="201" y="118"/>
                      <a:pt x="231" y="125"/>
                      <a:pt x="259" y="136"/>
                    </a:cubicBezTo>
                    <a:cubicBezTo>
                      <a:pt x="286" y="147"/>
                      <a:pt x="313" y="150"/>
                      <a:pt x="344" y="150"/>
                    </a:cubicBezTo>
                    <a:cubicBezTo>
                      <a:pt x="371" y="150"/>
                      <a:pt x="398" y="147"/>
                      <a:pt x="426" y="136"/>
                    </a:cubicBezTo>
                    <a:cubicBezTo>
                      <a:pt x="456" y="125"/>
                      <a:pt x="486" y="118"/>
                      <a:pt x="514" y="118"/>
                    </a:cubicBezTo>
                    <a:cubicBezTo>
                      <a:pt x="544" y="118"/>
                      <a:pt x="575" y="125"/>
                      <a:pt x="602" y="136"/>
                    </a:cubicBezTo>
                    <a:cubicBezTo>
                      <a:pt x="629" y="147"/>
                      <a:pt x="656" y="150"/>
                      <a:pt x="684" y="150"/>
                    </a:cubicBezTo>
                    <a:cubicBezTo>
                      <a:pt x="714" y="150"/>
                      <a:pt x="741" y="147"/>
                      <a:pt x="769" y="136"/>
                    </a:cubicBezTo>
                    <a:cubicBezTo>
                      <a:pt x="796" y="125"/>
                      <a:pt x="826" y="118"/>
                      <a:pt x="857" y="118"/>
                    </a:cubicBezTo>
                    <a:cubicBezTo>
                      <a:pt x="888" y="118"/>
                      <a:pt x="915" y="125"/>
                      <a:pt x="942" y="136"/>
                    </a:cubicBezTo>
                    <a:cubicBezTo>
                      <a:pt x="969" y="147"/>
                      <a:pt x="1000" y="150"/>
                      <a:pt x="1027" y="150"/>
                    </a:cubicBezTo>
                    <a:cubicBezTo>
                      <a:pt x="1058" y="150"/>
                      <a:pt x="1085" y="147"/>
                      <a:pt x="1112" y="136"/>
                    </a:cubicBezTo>
                    <a:cubicBezTo>
                      <a:pt x="1143" y="125"/>
                      <a:pt x="1170" y="118"/>
                      <a:pt x="1201" y="118"/>
                    </a:cubicBezTo>
                    <a:cubicBezTo>
                      <a:pt x="1228" y="118"/>
                      <a:pt x="1259" y="125"/>
                      <a:pt x="1286" y="136"/>
                    </a:cubicBezTo>
                    <a:cubicBezTo>
                      <a:pt x="1313" y="147"/>
                      <a:pt x="1340" y="150"/>
                      <a:pt x="1367" y="150"/>
                    </a:cubicBezTo>
                    <a:cubicBezTo>
                      <a:pt x="1367" y="33"/>
                      <a:pt x="1367" y="33"/>
                      <a:pt x="1367" y="33"/>
                    </a:cubicBezTo>
                    <a:cubicBezTo>
                      <a:pt x="1340" y="33"/>
                      <a:pt x="1313" y="26"/>
                      <a:pt x="1286" y="14"/>
                    </a:cubicBezTo>
                    <a:cubicBezTo>
                      <a:pt x="1259" y="4"/>
                      <a:pt x="1231" y="0"/>
                      <a:pt x="1201" y="0"/>
                    </a:cubicBezTo>
                    <a:cubicBezTo>
                      <a:pt x="1167" y="0"/>
                      <a:pt x="1139" y="4"/>
                      <a:pt x="1112" y="14"/>
                    </a:cubicBezTo>
                    <a:cubicBezTo>
                      <a:pt x="1085" y="26"/>
                      <a:pt x="1058" y="33"/>
                      <a:pt x="1027" y="33"/>
                    </a:cubicBezTo>
                    <a:cubicBezTo>
                      <a:pt x="1000" y="33"/>
                      <a:pt x="969" y="26"/>
                      <a:pt x="942" y="14"/>
                    </a:cubicBezTo>
                    <a:cubicBezTo>
                      <a:pt x="915" y="4"/>
                      <a:pt x="888" y="0"/>
                      <a:pt x="857" y="0"/>
                    </a:cubicBezTo>
                    <a:cubicBezTo>
                      <a:pt x="826" y="0"/>
                      <a:pt x="796" y="4"/>
                      <a:pt x="769" y="14"/>
                    </a:cubicBezTo>
                    <a:cubicBezTo>
                      <a:pt x="741" y="26"/>
                      <a:pt x="714" y="33"/>
                      <a:pt x="684" y="33"/>
                    </a:cubicBezTo>
                    <a:cubicBezTo>
                      <a:pt x="656" y="33"/>
                      <a:pt x="629" y="26"/>
                      <a:pt x="602" y="14"/>
                    </a:cubicBezTo>
                    <a:cubicBezTo>
                      <a:pt x="575" y="4"/>
                      <a:pt x="544" y="0"/>
                      <a:pt x="514" y="0"/>
                    </a:cubicBezTo>
                    <a:cubicBezTo>
                      <a:pt x="483" y="0"/>
                      <a:pt x="453" y="4"/>
                      <a:pt x="426" y="14"/>
                    </a:cubicBezTo>
                    <a:cubicBezTo>
                      <a:pt x="398" y="26"/>
                      <a:pt x="371" y="33"/>
                      <a:pt x="344" y="33"/>
                    </a:cubicBezTo>
                    <a:cubicBezTo>
                      <a:pt x="313" y="33"/>
                      <a:pt x="286" y="26"/>
                      <a:pt x="259" y="14"/>
                    </a:cubicBezTo>
                    <a:cubicBezTo>
                      <a:pt x="231" y="4"/>
                      <a:pt x="201" y="0"/>
                      <a:pt x="171" y="0"/>
                    </a:cubicBezTo>
                    <a:cubicBezTo>
                      <a:pt x="140" y="0"/>
                      <a:pt x="109" y="4"/>
                      <a:pt x="85" y="14"/>
                    </a:cubicBezTo>
                    <a:cubicBezTo>
                      <a:pt x="58" y="26"/>
                      <a:pt x="28" y="33"/>
                      <a:pt x="0" y="33"/>
                    </a:cubicBezTo>
                    <a:lnTo>
                      <a:pt x="0" y="15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grpSp>
      </p:grpSp>
      <p:grpSp>
        <p:nvGrpSpPr>
          <p:cNvPr id="51" name="Group 50"/>
          <p:cNvGrpSpPr/>
          <p:nvPr/>
        </p:nvGrpSpPr>
        <p:grpSpPr>
          <a:xfrm>
            <a:off x="3040227" y="5343051"/>
            <a:ext cx="8553315" cy="505208"/>
            <a:chOff x="463548" y="3050454"/>
            <a:chExt cx="3919739" cy="427914"/>
          </a:xfrm>
        </p:grpSpPr>
        <p:sp>
          <p:nvSpPr>
            <p:cNvPr id="56" name="Title 20"/>
            <p:cNvSpPr txBox="1">
              <a:spLocks/>
            </p:cNvSpPr>
            <p:nvPr/>
          </p:nvSpPr>
          <p:spPr>
            <a:xfrm>
              <a:off x="463551" y="3050454"/>
              <a:ext cx="3919736" cy="208551"/>
            </a:xfrm>
            <a:prstGeom prst="rect">
              <a:avLst/>
            </a:prstGeom>
          </p:spPr>
          <p:txBody>
            <a:bodyPr vert="horz" wrap="square" lIns="45714" tIns="0" rIns="4571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2"/>
                  </a:solidFill>
                  <a:latin typeface="Zilla Slab" pitchFamily="2" charset="77"/>
                  <a:ea typeface="Zilla Slab" pitchFamily="2" charset="77"/>
                  <a:cs typeface="Raleway Light"/>
                </a:rPr>
                <a:t>State Consumer Protection Offices </a:t>
              </a:r>
            </a:p>
          </p:txBody>
        </p:sp>
        <p:sp>
          <p:nvSpPr>
            <p:cNvPr id="57" name="Title 20"/>
            <p:cNvSpPr txBox="1">
              <a:spLocks/>
            </p:cNvSpPr>
            <p:nvPr/>
          </p:nvSpPr>
          <p:spPr>
            <a:xfrm>
              <a:off x="463548" y="3268899"/>
              <a:ext cx="3919739" cy="209469"/>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100" dirty="0">
                  <a:solidFill>
                    <a:schemeClr val="tx2"/>
                  </a:solidFill>
                  <a:latin typeface="Zilla Slab" pitchFamily="2" charset="77"/>
                  <a:ea typeface="Zilla Slab" pitchFamily="2" charset="77"/>
                  <a:cs typeface="Raleway Light"/>
                </a:rPr>
                <a:t>Some states offer resources to help you recover from identity theft. Visit  </a:t>
              </a:r>
              <a:r>
                <a:rPr lang="en-US" sz="1100" b="1" dirty="0">
                  <a:solidFill>
                    <a:schemeClr val="tx2"/>
                  </a:solidFill>
                  <a:latin typeface="Zilla Slab" pitchFamily="2" charset="77"/>
                  <a:ea typeface="Zilla Slab" pitchFamily="2" charset="77"/>
                  <a:cs typeface="Raleway Light"/>
                  <a:hlinkClick r:id="rId2"/>
                </a:rPr>
                <a:t>www.usa.gov/state-consumer/texas</a:t>
              </a:r>
              <a:r>
                <a:rPr lang="en-US" sz="1100" b="1" dirty="0">
                  <a:solidFill>
                    <a:schemeClr val="tx2"/>
                  </a:solidFill>
                  <a:latin typeface="Zilla Slab" pitchFamily="2" charset="77"/>
                  <a:ea typeface="Zilla Slab" pitchFamily="2" charset="77"/>
                  <a:cs typeface="Raleway Light"/>
                </a:rPr>
                <a:t> </a:t>
              </a:r>
              <a:r>
                <a:rPr lang="en-US" sz="1100" dirty="0">
                  <a:solidFill>
                    <a:schemeClr val="tx2"/>
                  </a:solidFill>
                  <a:latin typeface="Zilla Slab" pitchFamily="2" charset="77"/>
                  <a:ea typeface="Zilla Slab" pitchFamily="2" charset="77"/>
                  <a:cs typeface="Raleway Light"/>
                </a:rPr>
                <a:t>for a list of Texas resources.</a:t>
              </a:r>
              <a:endParaRPr lang="en-US" sz="1100" b="1" dirty="0">
                <a:solidFill>
                  <a:schemeClr val="tx2"/>
                </a:solidFill>
                <a:latin typeface="Zilla Slab" pitchFamily="2" charset="77"/>
                <a:ea typeface="Zilla Slab" pitchFamily="2" charset="77"/>
                <a:cs typeface="Raleway Light"/>
              </a:endParaRPr>
            </a:p>
          </p:txBody>
        </p:sp>
      </p:grpSp>
      <p:sp>
        <p:nvSpPr>
          <p:cNvPr id="38" name="Freeform 1"/>
          <p:cNvSpPr>
            <a:spLocks noChangeArrowheads="1"/>
          </p:cNvSpPr>
          <p:nvPr/>
        </p:nvSpPr>
        <p:spPr bwMode="auto">
          <a:xfrm rot="10800000">
            <a:off x="620958" y="1728160"/>
            <a:ext cx="2211326" cy="987219"/>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900"/>
          </a:p>
        </p:txBody>
      </p:sp>
      <p:grpSp>
        <p:nvGrpSpPr>
          <p:cNvPr id="8" name="Group 7"/>
          <p:cNvGrpSpPr/>
          <p:nvPr/>
        </p:nvGrpSpPr>
        <p:grpSpPr>
          <a:xfrm>
            <a:off x="620958" y="3940127"/>
            <a:ext cx="2211326" cy="987219"/>
            <a:chOff x="1242077" y="7880386"/>
            <a:chExt cx="4423227" cy="1974695"/>
          </a:xfrm>
          <a:solidFill>
            <a:srgbClr val="41B6E6"/>
          </a:solidFill>
        </p:grpSpPr>
        <p:sp>
          <p:nvSpPr>
            <p:cNvPr id="40" name="Freeform 1"/>
            <p:cNvSpPr>
              <a:spLocks noChangeArrowheads="1"/>
            </p:cNvSpPr>
            <p:nvPr/>
          </p:nvSpPr>
          <p:spPr bwMode="auto">
            <a:xfrm rot="10800000">
              <a:off x="1242077" y="7880386"/>
              <a:ext cx="4423227" cy="197469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pFill/>
            <a:ln>
              <a:noFill/>
            </a:ln>
            <a:effectLst/>
          </p:spPr>
          <p:txBody>
            <a:bodyPr wrap="none" anchor="ctr"/>
            <a:lstStyle/>
            <a:p>
              <a:endParaRPr lang="en-US" sz="900"/>
            </a:p>
          </p:txBody>
        </p:sp>
        <p:grpSp>
          <p:nvGrpSpPr>
            <p:cNvPr id="66" name="Group 343"/>
            <p:cNvGrpSpPr>
              <a:grpSpLocks/>
            </p:cNvGrpSpPr>
            <p:nvPr/>
          </p:nvGrpSpPr>
          <p:grpSpPr bwMode="auto">
            <a:xfrm>
              <a:off x="2903050" y="8224906"/>
              <a:ext cx="1367543" cy="1159933"/>
              <a:chOff x="3049588" y="5934075"/>
              <a:chExt cx="512762" cy="434975"/>
            </a:xfrm>
            <a:grpFill/>
          </p:grpSpPr>
          <p:sp>
            <p:nvSpPr>
              <p:cNvPr id="67" name="Freeform 328"/>
              <p:cNvSpPr>
                <a:spLocks noChangeArrowheads="1"/>
              </p:cNvSpPr>
              <p:nvPr/>
            </p:nvSpPr>
            <p:spPr bwMode="auto">
              <a:xfrm>
                <a:off x="3217863" y="5934075"/>
                <a:ext cx="114300" cy="85725"/>
              </a:xfrm>
              <a:custGeom>
                <a:avLst/>
                <a:gdLst>
                  <a:gd name="T0" fmla="*/ 71 w 321"/>
                  <a:gd name="T1" fmla="*/ 191 h 243"/>
                  <a:gd name="T2" fmla="*/ 82 w 321"/>
                  <a:gd name="T3" fmla="*/ 202 h 243"/>
                  <a:gd name="T4" fmla="*/ 170 w 321"/>
                  <a:gd name="T5" fmla="*/ 242 h 243"/>
                  <a:gd name="T6" fmla="*/ 248 w 321"/>
                  <a:gd name="T7" fmla="*/ 213 h 243"/>
                  <a:gd name="T8" fmla="*/ 282 w 321"/>
                  <a:gd name="T9" fmla="*/ 143 h 243"/>
                  <a:gd name="T10" fmla="*/ 279 w 321"/>
                  <a:gd name="T11" fmla="*/ 110 h 243"/>
                  <a:gd name="T12" fmla="*/ 320 w 321"/>
                  <a:gd name="T13" fmla="*/ 110 h 243"/>
                  <a:gd name="T14" fmla="*/ 262 w 321"/>
                  <a:gd name="T15" fmla="*/ 29 h 243"/>
                  <a:gd name="T16" fmla="*/ 163 w 321"/>
                  <a:gd name="T17" fmla="*/ 0 h 243"/>
                  <a:gd name="T18" fmla="*/ 47 w 321"/>
                  <a:gd name="T19" fmla="*/ 44 h 243"/>
                  <a:gd name="T20" fmla="*/ 0 w 321"/>
                  <a:gd name="T21" fmla="*/ 151 h 243"/>
                  <a:gd name="T22" fmla="*/ 3 w 321"/>
                  <a:gd name="T23" fmla="*/ 191 h 243"/>
                  <a:gd name="T24" fmla="*/ 71 w 321"/>
                  <a:gd name="T25" fmla="*/ 19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43">
                    <a:moveTo>
                      <a:pt x="71" y="191"/>
                    </a:moveTo>
                    <a:cubicBezTo>
                      <a:pt x="82" y="202"/>
                      <a:pt x="82" y="202"/>
                      <a:pt x="82" y="202"/>
                    </a:cubicBezTo>
                    <a:cubicBezTo>
                      <a:pt x="102" y="228"/>
                      <a:pt x="133" y="242"/>
                      <a:pt x="170" y="242"/>
                    </a:cubicBezTo>
                    <a:cubicBezTo>
                      <a:pt x="200" y="242"/>
                      <a:pt x="228" y="232"/>
                      <a:pt x="248" y="213"/>
                    </a:cubicBezTo>
                    <a:cubicBezTo>
                      <a:pt x="268" y="195"/>
                      <a:pt x="282" y="173"/>
                      <a:pt x="282" y="143"/>
                    </a:cubicBezTo>
                    <a:cubicBezTo>
                      <a:pt x="282" y="121"/>
                      <a:pt x="279" y="110"/>
                      <a:pt x="279" y="110"/>
                    </a:cubicBezTo>
                    <a:cubicBezTo>
                      <a:pt x="320" y="110"/>
                      <a:pt x="320" y="110"/>
                      <a:pt x="320" y="110"/>
                    </a:cubicBezTo>
                    <a:cubicBezTo>
                      <a:pt x="309" y="77"/>
                      <a:pt x="292" y="51"/>
                      <a:pt x="262" y="29"/>
                    </a:cubicBezTo>
                    <a:cubicBezTo>
                      <a:pt x="231" y="11"/>
                      <a:pt x="197" y="0"/>
                      <a:pt x="163" y="0"/>
                    </a:cubicBezTo>
                    <a:cubicBezTo>
                      <a:pt x="115" y="0"/>
                      <a:pt x="78" y="15"/>
                      <a:pt x="47" y="44"/>
                    </a:cubicBezTo>
                    <a:cubicBezTo>
                      <a:pt x="13" y="73"/>
                      <a:pt x="0" y="110"/>
                      <a:pt x="0" y="151"/>
                    </a:cubicBezTo>
                    <a:cubicBezTo>
                      <a:pt x="0" y="151"/>
                      <a:pt x="0" y="165"/>
                      <a:pt x="3" y="191"/>
                    </a:cubicBezTo>
                    <a:lnTo>
                      <a:pt x="71" y="19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8" name="Freeform 329"/>
              <p:cNvSpPr>
                <a:spLocks noChangeArrowheads="1"/>
              </p:cNvSpPr>
              <p:nvPr/>
            </p:nvSpPr>
            <p:spPr bwMode="auto">
              <a:xfrm>
                <a:off x="3306763" y="6157913"/>
                <a:ext cx="109537" cy="136525"/>
              </a:xfrm>
              <a:custGeom>
                <a:avLst/>
                <a:gdLst>
                  <a:gd name="T0" fmla="*/ 245 w 307"/>
                  <a:gd name="T1" fmla="*/ 0 h 383"/>
                  <a:gd name="T2" fmla="*/ 0 w 307"/>
                  <a:gd name="T3" fmla="*/ 63 h 383"/>
                  <a:gd name="T4" fmla="*/ 0 w 307"/>
                  <a:gd name="T5" fmla="*/ 382 h 383"/>
                  <a:gd name="T6" fmla="*/ 68 w 307"/>
                  <a:gd name="T7" fmla="*/ 353 h 383"/>
                  <a:gd name="T8" fmla="*/ 306 w 307"/>
                  <a:gd name="T9" fmla="*/ 110 h 383"/>
                  <a:gd name="T10" fmla="*/ 245 w 307"/>
                  <a:gd name="T11" fmla="*/ 0 h 383"/>
                </a:gdLst>
                <a:ahLst/>
                <a:cxnLst>
                  <a:cxn ang="0">
                    <a:pos x="T0" y="T1"/>
                  </a:cxn>
                  <a:cxn ang="0">
                    <a:pos x="T2" y="T3"/>
                  </a:cxn>
                  <a:cxn ang="0">
                    <a:pos x="T4" y="T5"/>
                  </a:cxn>
                  <a:cxn ang="0">
                    <a:pos x="T6" y="T7"/>
                  </a:cxn>
                  <a:cxn ang="0">
                    <a:pos x="T8" y="T9"/>
                  </a:cxn>
                  <a:cxn ang="0">
                    <a:pos x="T10" y="T11"/>
                  </a:cxn>
                </a:cxnLst>
                <a:rect l="0" t="0" r="r" b="b"/>
                <a:pathLst>
                  <a:path w="307" h="383">
                    <a:moveTo>
                      <a:pt x="245" y="0"/>
                    </a:moveTo>
                    <a:cubicBezTo>
                      <a:pt x="0" y="63"/>
                      <a:pt x="0" y="63"/>
                      <a:pt x="0" y="63"/>
                    </a:cubicBezTo>
                    <a:cubicBezTo>
                      <a:pt x="0" y="382"/>
                      <a:pt x="0" y="382"/>
                      <a:pt x="0" y="382"/>
                    </a:cubicBezTo>
                    <a:cubicBezTo>
                      <a:pt x="28" y="382"/>
                      <a:pt x="48" y="371"/>
                      <a:pt x="68" y="353"/>
                    </a:cubicBezTo>
                    <a:cubicBezTo>
                      <a:pt x="306" y="110"/>
                      <a:pt x="306" y="110"/>
                      <a:pt x="306" y="110"/>
                    </a:cubicBezTo>
                    <a:lnTo>
                      <a:pt x="245"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9" name="Freeform 330"/>
              <p:cNvSpPr>
                <a:spLocks noChangeArrowheads="1"/>
              </p:cNvSpPr>
              <p:nvPr/>
            </p:nvSpPr>
            <p:spPr bwMode="auto">
              <a:xfrm>
                <a:off x="3135313" y="6015038"/>
                <a:ext cx="234950" cy="288925"/>
              </a:xfrm>
              <a:custGeom>
                <a:avLst/>
                <a:gdLst>
                  <a:gd name="T0" fmla="*/ 394 w 657"/>
                  <a:gd name="T1" fmla="*/ 257 h 809"/>
                  <a:gd name="T2" fmla="*/ 442 w 657"/>
                  <a:gd name="T3" fmla="*/ 283 h 809"/>
                  <a:gd name="T4" fmla="*/ 602 w 657"/>
                  <a:gd name="T5" fmla="*/ 283 h 809"/>
                  <a:gd name="T6" fmla="*/ 646 w 657"/>
                  <a:gd name="T7" fmla="*/ 264 h 809"/>
                  <a:gd name="T8" fmla="*/ 646 w 657"/>
                  <a:gd name="T9" fmla="*/ 232 h 809"/>
                  <a:gd name="T10" fmla="*/ 602 w 657"/>
                  <a:gd name="T11" fmla="*/ 213 h 809"/>
                  <a:gd name="T12" fmla="*/ 473 w 657"/>
                  <a:gd name="T13" fmla="*/ 213 h 809"/>
                  <a:gd name="T14" fmla="*/ 340 w 657"/>
                  <a:gd name="T15" fmla="*/ 26 h 809"/>
                  <a:gd name="T16" fmla="*/ 275 w 657"/>
                  <a:gd name="T17" fmla="*/ 0 h 809"/>
                  <a:gd name="T18" fmla="*/ 208 w 657"/>
                  <a:gd name="T19" fmla="*/ 26 h 809"/>
                  <a:gd name="T20" fmla="*/ 14 w 657"/>
                  <a:gd name="T21" fmla="*/ 294 h 809"/>
                  <a:gd name="T22" fmla="*/ 0 w 657"/>
                  <a:gd name="T23" fmla="*/ 334 h 809"/>
                  <a:gd name="T24" fmla="*/ 37 w 657"/>
                  <a:gd name="T25" fmla="*/ 400 h 809"/>
                  <a:gd name="T26" fmla="*/ 299 w 657"/>
                  <a:gd name="T27" fmla="*/ 529 h 809"/>
                  <a:gd name="T28" fmla="*/ 299 w 657"/>
                  <a:gd name="T29" fmla="*/ 749 h 809"/>
                  <a:gd name="T30" fmla="*/ 316 w 657"/>
                  <a:gd name="T31" fmla="*/ 790 h 809"/>
                  <a:gd name="T32" fmla="*/ 357 w 657"/>
                  <a:gd name="T33" fmla="*/ 808 h 809"/>
                  <a:gd name="T34" fmla="*/ 401 w 657"/>
                  <a:gd name="T35" fmla="*/ 790 h 809"/>
                  <a:gd name="T36" fmla="*/ 418 w 657"/>
                  <a:gd name="T37" fmla="*/ 749 h 809"/>
                  <a:gd name="T38" fmla="*/ 418 w 657"/>
                  <a:gd name="T39" fmla="*/ 474 h 809"/>
                  <a:gd name="T40" fmla="*/ 374 w 657"/>
                  <a:gd name="T41" fmla="*/ 408 h 809"/>
                  <a:gd name="T42" fmla="*/ 214 w 657"/>
                  <a:gd name="T43" fmla="*/ 331 h 809"/>
                  <a:gd name="T44" fmla="*/ 333 w 657"/>
                  <a:gd name="T45" fmla="*/ 169 h 809"/>
                  <a:gd name="T46" fmla="*/ 394 w 657"/>
                  <a:gd name="T47" fmla="*/ 25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809">
                    <a:moveTo>
                      <a:pt x="394" y="257"/>
                    </a:moveTo>
                    <a:cubicBezTo>
                      <a:pt x="408" y="272"/>
                      <a:pt x="422" y="283"/>
                      <a:pt x="442" y="283"/>
                    </a:cubicBezTo>
                    <a:cubicBezTo>
                      <a:pt x="602" y="283"/>
                      <a:pt x="602" y="283"/>
                      <a:pt x="602" y="283"/>
                    </a:cubicBezTo>
                    <a:cubicBezTo>
                      <a:pt x="622" y="283"/>
                      <a:pt x="639" y="279"/>
                      <a:pt x="646" y="264"/>
                    </a:cubicBezTo>
                    <a:cubicBezTo>
                      <a:pt x="656" y="254"/>
                      <a:pt x="656" y="242"/>
                      <a:pt x="646" y="232"/>
                    </a:cubicBezTo>
                    <a:cubicBezTo>
                      <a:pt x="639" y="220"/>
                      <a:pt x="622" y="213"/>
                      <a:pt x="602" y="213"/>
                    </a:cubicBezTo>
                    <a:cubicBezTo>
                      <a:pt x="473" y="213"/>
                      <a:pt x="473" y="213"/>
                      <a:pt x="473" y="213"/>
                    </a:cubicBezTo>
                    <a:cubicBezTo>
                      <a:pt x="340" y="26"/>
                      <a:pt x="340" y="26"/>
                      <a:pt x="340" y="26"/>
                    </a:cubicBezTo>
                    <a:cubicBezTo>
                      <a:pt x="323" y="11"/>
                      <a:pt x="303" y="0"/>
                      <a:pt x="275" y="0"/>
                    </a:cubicBezTo>
                    <a:cubicBezTo>
                      <a:pt x="248" y="0"/>
                      <a:pt x="224" y="11"/>
                      <a:pt x="208" y="26"/>
                    </a:cubicBezTo>
                    <a:cubicBezTo>
                      <a:pt x="14" y="294"/>
                      <a:pt x="14" y="294"/>
                      <a:pt x="14" y="294"/>
                    </a:cubicBezTo>
                    <a:cubicBezTo>
                      <a:pt x="3" y="309"/>
                      <a:pt x="0" y="320"/>
                      <a:pt x="0" y="334"/>
                    </a:cubicBezTo>
                    <a:cubicBezTo>
                      <a:pt x="0" y="364"/>
                      <a:pt x="14" y="382"/>
                      <a:pt x="37" y="400"/>
                    </a:cubicBezTo>
                    <a:cubicBezTo>
                      <a:pt x="299" y="529"/>
                      <a:pt x="299" y="529"/>
                      <a:pt x="299" y="529"/>
                    </a:cubicBezTo>
                    <a:cubicBezTo>
                      <a:pt x="299" y="749"/>
                      <a:pt x="299" y="749"/>
                      <a:pt x="299" y="749"/>
                    </a:cubicBezTo>
                    <a:cubicBezTo>
                      <a:pt x="299" y="768"/>
                      <a:pt x="306" y="779"/>
                      <a:pt x="316" y="790"/>
                    </a:cubicBezTo>
                    <a:cubicBezTo>
                      <a:pt x="326" y="801"/>
                      <a:pt x="340" y="808"/>
                      <a:pt x="357" y="808"/>
                    </a:cubicBezTo>
                    <a:cubicBezTo>
                      <a:pt x="374" y="808"/>
                      <a:pt x="391" y="801"/>
                      <a:pt x="401" y="790"/>
                    </a:cubicBezTo>
                    <a:cubicBezTo>
                      <a:pt x="411" y="779"/>
                      <a:pt x="418" y="768"/>
                      <a:pt x="418" y="749"/>
                    </a:cubicBezTo>
                    <a:cubicBezTo>
                      <a:pt x="418" y="474"/>
                      <a:pt x="418" y="474"/>
                      <a:pt x="418" y="474"/>
                    </a:cubicBezTo>
                    <a:cubicBezTo>
                      <a:pt x="425" y="445"/>
                      <a:pt x="411" y="422"/>
                      <a:pt x="374" y="408"/>
                    </a:cubicBezTo>
                    <a:cubicBezTo>
                      <a:pt x="214" y="331"/>
                      <a:pt x="214" y="331"/>
                      <a:pt x="214" y="331"/>
                    </a:cubicBezTo>
                    <a:cubicBezTo>
                      <a:pt x="333" y="169"/>
                      <a:pt x="333" y="169"/>
                      <a:pt x="333" y="169"/>
                    </a:cubicBezTo>
                    <a:lnTo>
                      <a:pt x="394" y="25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70" name="Freeform 331"/>
              <p:cNvSpPr>
                <a:spLocks noChangeArrowheads="1"/>
              </p:cNvSpPr>
              <p:nvPr/>
            </p:nvSpPr>
            <p:spPr bwMode="auto">
              <a:xfrm>
                <a:off x="3441700" y="6142038"/>
                <a:ext cx="71438" cy="22225"/>
              </a:xfrm>
              <a:custGeom>
                <a:avLst/>
                <a:gdLst>
                  <a:gd name="T0" fmla="*/ 109 w 205"/>
                  <a:gd name="T1" fmla="*/ 37 h 67"/>
                  <a:gd name="T2" fmla="*/ 184 w 205"/>
                  <a:gd name="T3" fmla="*/ 55 h 67"/>
                  <a:gd name="T4" fmla="*/ 190 w 205"/>
                  <a:gd name="T5" fmla="*/ 55 h 67"/>
                  <a:gd name="T6" fmla="*/ 204 w 205"/>
                  <a:gd name="T7" fmla="*/ 41 h 67"/>
                  <a:gd name="T8" fmla="*/ 200 w 205"/>
                  <a:gd name="T9" fmla="*/ 33 h 67"/>
                  <a:gd name="T10" fmla="*/ 95 w 205"/>
                  <a:gd name="T11" fmla="*/ 0 h 67"/>
                  <a:gd name="T12" fmla="*/ 0 w 205"/>
                  <a:gd name="T13" fmla="*/ 15 h 67"/>
                  <a:gd name="T14" fmla="*/ 30 w 205"/>
                  <a:gd name="T15" fmla="*/ 66 h 67"/>
                  <a:gd name="T16" fmla="*/ 109 w 205"/>
                  <a:gd name="T17" fmla="*/ 3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67">
                    <a:moveTo>
                      <a:pt x="109" y="37"/>
                    </a:moveTo>
                    <a:cubicBezTo>
                      <a:pt x="129" y="37"/>
                      <a:pt x="156" y="44"/>
                      <a:pt x="184" y="55"/>
                    </a:cubicBezTo>
                    <a:cubicBezTo>
                      <a:pt x="190" y="55"/>
                      <a:pt x="190" y="55"/>
                      <a:pt x="190" y="55"/>
                    </a:cubicBezTo>
                    <a:cubicBezTo>
                      <a:pt x="200" y="55"/>
                      <a:pt x="204" y="51"/>
                      <a:pt x="204" y="41"/>
                    </a:cubicBezTo>
                    <a:cubicBezTo>
                      <a:pt x="204" y="37"/>
                      <a:pt x="204" y="37"/>
                      <a:pt x="200" y="33"/>
                    </a:cubicBezTo>
                    <a:cubicBezTo>
                      <a:pt x="173" y="11"/>
                      <a:pt x="136" y="0"/>
                      <a:pt x="95" y="0"/>
                    </a:cubicBezTo>
                    <a:cubicBezTo>
                      <a:pt x="78" y="0"/>
                      <a:pt x="44" y="4"/>
                      <a:pt x="0" y="15"/>
                    </a:cubicBezTo>
                    <a:cubicBezTo>
                      <a:pt x="30" y="66"/>
                      <a:pt x="30" y="66"/>
                      <a:pt x="30" y="66"/>
                    </a:cubicBezTo>
                    <a:cubicBezTo>
                      <a:pt x="54" y="48"/>
                      <a:pt x="82" y="37"/>
                      <a:pt x="109" y="3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71" name="Freeform 332"/>
              <p:cNvSpPr>
                <a:spLocks noChangeArrowheads="1"/>
              </p:cNvSpPr>
              <p:nvPr/>
            </p:nvSpPr>
            <p:spPr bwMode="auto">
              <a:xfrm>
                <a:off x="3049588" y="6161088"/>
                <a:ext cx="173037" cy="74612"/>
              </a:xfrm>
              <a:custGeom>
                <a:avLst/>
                <a:gdLst>
                  <a:gd name="T0" fmla="*/ 211 w 487"/>
                  <a:gd name="T1" fmla="*/ 18 h 211"/>
                  <a:gd name="T2" fmla="*/ 115 w 487"/>
                  <a:gd name="T3" fmla="*/ 0 h 211"/>
                  <a:gd name="T4" fmla="*/ 7 w 487"/>
                  <a:gd name="T5" fmla="*/ 37 h 211"/>
                  <a:gd name="T6" fmla="*/ 0 w 487"/>
                  <a:gd name="T7" fmla="*/ 44 h 211"/>
                  <a:gd name="T8" fmla="*/ 13 w 487"/>
                  <a:gd name="T9" fmla="*/ 59 h 211"/>
                  <a:gd name="T10" fmla="*/ 20 w 487"/>
                  <a:gd name="T11" fmla="*/ 59 h 211"/>
                  <a:gd name="T12" fmla="*/ 98 w 487"/>
                  <a:gd name="T13" fmla="*/ 41 h 211"/>
                  <a:gd name="T14" fmla="*/ 173 w 487"/>
                  <a:gd name="T15" fmla="*/ 55 h 211"/>
                  <a:gd name="T16" fmla="*/ 486 w 487"/>
                  <a:gd name="T17" fmla="*/ 210 h 211"/>
                  <a:gd name="T18" fmla="*/ 483 w 487"/>
                  <a:gd name="T19" fmla="*/ 155 h 211"/>
                  <a:gd name="T20" fmla="*/ 211 w 487"/>
                  <a:gd name="T21" fmla="*/ 1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211">
                    <a:moveTo>
                      <a:pt x="211" y="18"/>
                    </a:moveTo>
                    <a:cubicBezTo>
                      <a:pt x="180" y="8"/>
                      <a:pt x="150" y="0"/>
                      <a:pt x="115" y="0"/>
                    </a:cubicBezTo>
                    <a:cubicBezTo>
                      <a:pt x="71" y="0"/>
                      <a:pt x="34" y="15"/>
                      <a:pt x="7" y="37"/>
                    </a:cubicBezTo>
                    <a:cubicBezTo>
                      <a:pt x="3" y="37"/>
                      <a:pt x="0" y="41"/>
                      <a:pt x="0" y="44"/>
                    </a:cubicBezTo>
                    <a:cubicBezTo>
                      <a:pt x="0" y="55"/>
                      <a:pt x="7" y="59"/>
                      <a:pt x="13" y="59"/>
                    </a:cubicBezTo>
                    <a:cubicBezTo>
                      <a:pt x="20" y="59"/>
                      <a:pt x="20" y="59"/>
                      <a:pt x="20" y="59"/>
                    </a:cubicBezTo>
                    <a:cubicBezTo>
                      <a:pt x="51" y="44"/>
                      <a:pt x="75" y="41"/>
                      <a:pt x="98" y="41"/>
                    </a:cubicBezTo>
                    <a:cubicBezTo>
                      <a:pt x="125" y="41"/>
                      <a:pt x="150" y="44"/>
                      <a:pt x="173" y="55"/>
                    </a:cubicBezTo>
                    <a:cubicBezTo>
                      <a:pt x="486" y="210"/>
                      <a:pt x="486" y="210"/>
                      <a:pt x="486" y="210"/>
                    </a:cubicBezTo>
                    <a:cubicBezTo>
                      <a:pt x="483" y="155"/>
                      <a:pt x="483" y="155"/>
                      <a:pt x="483" y="155"/>
                    </a:cubicBezTo>
                    <a:lnTo>
                      <a:pt x="211"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72" name="Freeform 333"/>
              <p:cNvSpPr>
                <a:spLocks noChangeArrowheads="1"/>
              </p:cNvSpPr>
              <p:nvPr/>
            </p:nvSpPr>
            <p:spPr bwMode="auto">
              <a:xfrm>
                <a:off x="3049588" y="6219825"/>
                <a:ext cx="166687" cy="149225"/>
              </a:xfrm>
              <a:custGeom>
                <a:avLst/>
                <a:gdLst>
                  <a:gd name="T0" fmla="*/ 231 w 467"/>
                  <a:gd name="T1" fmla="*/ 0 h 420"/>
                  <a:gd name="T2" fmla="*/ 68 w 467"/>
                  <a:gd name="T3" fmla="*/ 62 h 420"/>
                  <a:gd name="T4" fmla="*/ 0 w 467"/>
                  <a:gd name="T5" fmla="*/ 213 h 420"/>
                  <a:gd name="T6" fmla="*/ 68 w 467"/>
                  <a:gd name="T7" fmla="*/ 360 h 420"/>
                  <a:gd name="T8" fmla="*/ 231 w 467"/>
                  <a:gd name="T9" fmla="*/ 419 h 420"/>
                  <a:gd name="T10" fmla="*/ 398 w 467"/>
                  <a:gd name="T11" fmla="*/ 360 h 420"/>
                  <a:gd name="T12" fmla="*/ 466 w 467"/>
                  <a:gd name="T13" fmla="*/ 213 h 420"/>
                  <a:gd name="T14" fmla="*/ 398 w 467"/>
                  <a:gd name="T15" fmla="*/ 62 h 420"/>
                  <a:gd name="T16" fmla="*/ 231 w 467"/>
                  <a:gd name="T17" fmla="*/ 0 h 420"/>
                  <a:gd name="T18" fmla="*/ 347 w 467"/>
                  <a:gd name="T19" fmla="*/ 316 h 420"/>
                  <a:gd name="T20" fmla="*/ 231 w 467"/>
                  <a:gd name="T21" fmla="*/ 356 h 420"/>
                  <a:gd name="T22" fmla="*/ 119 w 467"/>
                  <a:gd name="T23" fmla="*/ 316 h 420"/>
                  <a:gd name="T24" fmla="*/ 71 w 467"/>
                  <a:gd name="T25" fmla="*/ 213 h 420"/>
                  <a:gd name="T26" fmla="*/ 119 w 467"/>
                  <a:gd name="T27" fmla="*/ 110 h 420"/>
                  <a:gd name="T28" fmla="*/ 231 w 467"/>
                  <a:gd name="T29" fmla="*/ 66 h 420"/>
                  <a:gd name="T30" fmla="*/ 347 w 467"/>
                  <a:gd name="T31" fmla="*/ 110 h 420"/>
                  <a:gd name="T32" fmla="*/ 394 w 467"/>
                  <a:gd name="T33" fmla="*/ 213 h 420"/>
                  <a:gd name="T34" fmla="*/ 347 w 467"/>
                  <a:gd name="T35" fmla="*/ 31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420">
                    <a:moveTo>
                      <a:pt x="231" y="0"/>
                    </a:moveTo>
                    <a:cubicBezTo>
                      <a:pt x="170" y="0"/>
                      <a:pt x="112" y="22"/>
                      <a:pt x="68" y="62"/>
                    </a:cubicBezTo>
                    <a:cubicBezTo>
                      <a:pt x="24" y="106"/>
                      <a:pt x="0" y="154"/>
                      <a:pt x="0" y="213"/>
                    </a:cubicBezTo>
                    <a:cubicBezTo>
                      <a:pt x="0" y="268"/>
                      <a:pt x="24" y="319"/>
                      <a:pt x="68" y="360"/>
                    </a:cubicBezTo>
                    <a:cubicBezTo>
                      <a:pt x="112" y="400"/>
                      <a:pt x="170" y="419"/>
                      <a:pt x="231" y="419"/>
                    </a:cubicBezTo>
                    <a:cubicBezTo>
                      <a:pt x="296" y="419"/>
                      <a:pt x="350" y="400"/>
                      <a:pt x="398" y="360"/>
                    </a:cubicBezTo>
                    <a:cubicBezTo>
                      <a:pt x="442" y="319"/>
                      <a:pt x="466" y="268"/>
                      <a:pt x="466" y="213"/>
                    </a:cubicBezTo>
                    <a:cubicBezTo>
                      <a:pt x="466" y="154"/>
                      <a:pt x="442" y="106"/>
                      <a:pt x="398" y="62"/>
                    </a:cubicBezTo>
                    <a:cubicBezTo>
                      <a:pt x="350" y="22"/>
                      <a:pt x="296" y="0"/>
                      <a:pt x="231" y="0"/>
                    </a:cubicBezTo>
                    <a:close/>
                    <a:moveTo>
                      <a:pt x="347" y="316"/>
                    </a:moveTo>
                    <a:cubicBezTo>
                      <a:pt x="316" y="345"/>
                      <a:pt x="275" y="356"/>
                      <a:pt x="231" y="356"/>
                    </a:cubicBezTo>
                    <a:cubicBezTo>
                      <a:pt x="187" y="356"/>
                      <a:pt x="150" y="345"/>
                      <a:pt x="119" y="316"/>
                    </a:cubicBezTo>
                    <a:cubicBezTo>
                      <a:pt x="88" y="286"/>
                      <a:pt x="71" y="253"/>
                      <a:pt x="71" y="213"/>
                    </a:cubicBezTo>
                    <a:cubicBezTo>
                      <a:pt x="71" y="172"/>
                      <a:pt x="88" y="139"/>
                      <a:pt x="119" y="110"/>
                    </a:cubicBezTo>
                    <a:cubicBezTo>
                      <a:pt x="150" y="81"/>
                      <a:pt x="187" y="66"/>
                      <a:pt x="231" y="66"/>
                    </a:cubicBezTo>
                    <a:cubicBezTo>
                      <a:pt x="275" y="66"/>
                      <a:pt x="316" y="81"/>
                      <a:pt x="347" y="110"/>
                    </a:cubicBezTo>
                    <a:cubicBezTo>
                      <a:pt x="377" y="139"/>
                      <a:pt x="394" y="172"/>
                      <a:pt x="394" y="213"/>
                    </a:cubicBezTo>
                    <a:cubicBezTo>
                      <a:pt x="394" y="253"/>
                      <a:pt x="377" y="286"/>
                      <a:pt x="347" y="31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73" name="Freeform 334"/>
              <p:cNvSpPr>
                <a:spLocks noChangeArrowheads="1"/>
              </p:cNvSpPr>
              <p:nvPr/>
            </p:nvSpPr>
            <p:spPr bwMode="auto">
              <a:xfrm>
                <a:off x="3397250" y="6219825"/>
                <a:ext cx="165100" cy="149225"/>
              </a:xfrm>
              <a:custGeom>
                <a:avLst/>
                <a:gdLst>
                  <a:gd name="T0" fmla="*/ 395 w 464"/>
                  <a:gd name="T1" fmla="*/ 62 h 420"/>
                  <a:gd name="T2" fmla="*/ 231 w 464"/>
                  <a:gd name="T3" fmla="*/ 0 h 420"/>
                  <a:gd name="T4" fmla="*/ 68 w 464"/>
                  <a:gd name="T5" fmla="*/ 62 h 420"/>
                  <a:gd name="T6" fmla="*/ 0 w 464"/>
                  <a:gd name="T7" fmla="*/ 213 h 420"/>
                  <a:gd name="T8" fmla="*/ 68 w 464"/>
                  <a:gd name="T9" fmla="*/ 360 h 420"/>
                  <a:gd name="T10" fmla="*/ 231 w 464"/>
                  <a:gd name="T11" fmla="*/ 419 h 420"/>
                  <a:gd name="T12" fmla="*/ 395 w 464"/>
                  <a:gd name="T13" fmla="*/ 360 h 420"/>
                  <a:gd name="T14" fmla="*/ 463 w 464"/>
                  <a:gd name="T15" fmla="*/ 213 h 420"/>
                  <a:gd name="T16" fmla="*/ 395 w 464"/>
                  <a:gd name="T17" fmla="*/ 62 h 420"/>
                  <a:gd name="T18" fmla="*/ 343 w 464"/>
                  <a:gd name="T19" fmla="*/ 316 h 420"/>
                  <a:gd name="T20" fmla="*/ 231 w 464"/>
                  <a:gd name="T21" fmla="*/ 356 h 420"/>
                  <a:gd name="T22" fmla="*/ 116 w 464"/>
                  <a:gd name="T23" fmla="*/ 316 h 420"/>
                  <a:gd name="T24" fmla="*/ 68 w 464"/>
                  <a:gd name="T25" fmla="*/ 213 h 420"/>
                  <a:gd name="T26" fmla="*/ 116 w 464"/>
                  <a:gd name="T27" fmla="*/ 110 h 420"/>
                  <a:gd name="T28" fmla="*/ 231 w 464"/>
                  <a:gd name="T29" fmla="*/ 66 h 420"/>
                  <a:gd name="T30" fmla="*/ 343 w 464"/>
                  <a:gd name="T31" fmla="*/ 110 h 420"/>
                  <a:gd name="T32" fmla="*/ 391 w 464"/>
                  <a:gd name="T33" fmla="*/ 213 h 420"/>
                  <a:gd name="T34" fmla="*/ 343 w 464"/>
                  <a:gd name="T35" fmla="*/ 31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420">
                    <a:moveTo>
                      <a:pt x="395" y="62"/>
                    </a:moveTo>
                    <a:cubicBezTo>
                      <a:pt x="351" y="22"/>
                      <a:pt x="296" y="0"/>
                      <a:pt x="231" y="0"/>
                    </a:cubicBezTo>
                    <a:cubicBezTo>
                      <a:pt x="167" y="0"/>
                      <a:pt x="112" y="22"/>
                      <a:pt x="68" y="62"/>
                    </a:cubicBezTo>
                    <a:cubicBezTo>
                      <a:pt x="20" y="106"/>
                      <a:pt x="0" y="154"/>
                      <a:pt x="0" y="213"/>
                    </a:cubicBezTo>
                    <a:cubicBezTo>
                      <a:pt x="0" y="268"/>
                      <a:pt x="20" y="319"/>
                      <a:pt x="68" y="360"/>
                    </a:cubicBezTo>
                    <a:cubicBezTo>
                      <a:pt x="112" y="400"/>
                      <a:pt x="167" y="419"/>
                      <a:pt x="231" y="419"/>
                    </a:cubicBezTo>
                    <a:cubicBezTo>
                      <a:pt x="296" y="419"/>
                      <a:pt x="351" y="400"/>
                      <a:pt x="395" y="360"/>
                    </a:cubicBezTo>
                    <a:cubicBezTo>
                      <a:pt x="442" y="319"/>
                      <a:pt x="463" y="268"/>
                      <a:pt x="463" y="213"/>
                    </a:cubicBezTo>
                    <a:cubicBezTo>
                      <a:pt x="463" y="154"/>
                      <a:pt x="442" y="106"/>
                      <a:pt x="395" y="62"/>
                    </a:cubicBezTo>
                    <a:close/>
                    <a:moveTo>
                      <a:pt x="343" y="316"/>
                    </a:moveTo>
                    <a:cubicBezTo>
                      <a:pt x="313" y="345"/>
                      <a:pt x="275" y="356"/>
                      <a:pt x="231" y="356"/>
                    </a:cubicBezTo>
                    <a:cubicBezTo>
                      <a:pt x="187" y="356"/>
                      <a:pt x="150" y="345"/>
                      <a:pt x="116" y="316"/>
                    </a:cubicBezTo>
                    <a:cubicBezTo>
                      <a:pt x="85" y="286"/>
                      <a:pt x="68" y="253"/>
                      <a:pt x="68" y="213"/>
                    </a:cubicBezTo>
                    <a:cubicBezTo>
                      <a:pt x="68" y="172"/>
                      <a:pt x="85" y="139"/>
                      <a:pt x="116" y="110"/>
                    </a:cubicBezTo>
                    <a:cubicBezTo>
                      <a:pt x="150" y="81"/>
                      <a:pt x="187" y="66"/>
                      <a:pt x="231" y="66"/>
                    </a:cubicBezTo>
                    <a:cubicBezTo>
                      <a:pt x="275" y="66"/>
                      <a:pt x="313" y="81"/>
                      <a:pt x="343" y="110"/>
                    </a:cubicBezTo>
                    <a:cubicBezTo>
                      <a:pt x="378" y="139"/>
                      <a:pt x="391" y="172"/>
                      <a:pt x="391" y="213"/>
                    </a:cubicBezTo>
                    <a:cubicBezTo>
                      <a:pt x="391" y="253"/>
                      <a:pt x="378" y="286"/>
                      <a:pt x="343" y="31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103" name="Freeform 335"/>
              <p:cNvSpPr>
                <a:spLocks noChangeArrowheads="1"/>
              </p:cNvSpPr>
              <p:nvPr/>
            </p:nvSpPr>
            <p:spPr bwMode="auto">
              <a:xfrm>
                <a:off x="3357563" y="6121400"/>
                <a:ext cx="103187" cy="92075"/>
              </a:xfrm>
              <a:custGeom>
                <a:avLst/>
                <a:gdLst>
                  <a:gd name="T0" fmla="*/ 0 w 290"/>
                  <a:gd name="T1" fmla="*/ 26 h 262"/>
                  <a:gd name="T2" fmla="*/ 27 w 290"/>
                  <a:gd name="T3" fmla="*/ 48 h 262"/>
                  <a:gd name="T4" fmla="*/ 98 w 290"/>
                  <a:gd name="T5" fmla="*/ 48 h 262"/>
                  <a:gd name="T6" fmla="*/ 133 w 290"/>
                  <a:gd name="T7" fmla="*/ 66 h 262"/>
                  <a:gd name="T8" fmla="*/ 235 w 290"/>
                  <a:gd name="T9" fmla="*/ 261 h 262"/>
                  <a:gd name="T10" fmla="*/ 289 w 290"/>
                  <a:gd name="T11" fmla="*/ 242 h 262"/>
                  <a:gd name="T12" fmla="*/ 173 w 290"/>
                  <a:gd name="T13" fmla="*/ 40 h 262"/>
                  <a:gd name="T14" fmla="*/ 98 w 290"/>
                  <a:gd name="T15" fmla="*/ 0 h 262"/>
                  <a:gd name="T16" fmla="*/ 27 w 290"/>
                  <a:gd name="T17" fmla="*/ 0 h 262"/>
                  <a:gd name="T18" fmla="*/ 0 w 290"/>
                  <a:gd name="T19" fmla="*/ 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62">
                    <a:moveTo>
                      <a:pt x="0" y="26"/>
                    </a:moveTo>
                    <a:cubicBezTo>
                      <a:pt x="0" y="40"/>
                      <a:pt x="10" y="48"/>
                      <a:pt x="27" y="48"/>
                    </a:cubicBezTo>
                    <a:cubicBezTo>
                      <a:pt x="98" y="48"/>
                      <a:pt x="98" y="48"/>
                      <a:pt x="98" y="48"/>
                    </a:cubicBezTo>
                    <a:cubicBezTo>
                      <a:pt x="115" y="48"/>
                      <a:pt x="126" y="51"/>
                      <a:pt x="133" y="66"/>
                    </a:cubicBezTo>
                    <a:cubicBezTo>
                      <a:pt x="235" y="261"/>
                      <a:pt x="235" y="261"/>
                      <a:pt x="235" y="261"/>
                    </a:cubicBezTo>
                    <a:cubicBezTo>
                      <a:pt x="289" y="242"/>
                      <a:pt x="289" y="242"/>
                      <a:pt x="289" y="242"/>
                    </a:cubicBezTo>
                    <a:cubicBezTo>
                      <a:pt x="173" y="40"/>
                      <a:pt x="173" y="40"/>
                      <a:pt x="173" y="40"/>
                    </a:cubicBezTo>
                    <a:cubicBezTo>
                      <a:pt x="160" y="14"/>
                      <a:pt x="133" y="0"/>
                      <a:pt x="98" y="0"/>
                    </a:cubicBezTo>
                    <a:cubicBezTo>
                      <a:pt x="27" y="0"/>
                      <a:pt x="27" y="0"/>
                      <a:pt x="27" y="0"/>
                    </a:cubicBezTo>
                    <a:cubicBezTo>
                      <a:pt x="10" y="0"/>
                      <a:pt x="0" y="7"/>
                      <a:pt x="0" y="2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grpSp>
      </p:grpSp>
      <p:grpSp>
        <p:nvGrpSpPr>
          <p:cNvPr id="9" name="Group 8"/>
          <p:cNvGrpSpPr/>
          <p:nvPr/>
        </p:nvGrpSpPr>
        <p:grpSpPr>
          <a:xfrm>
            <a:off x="620958" y="5052733"/>
            <a:ext cx="2211326" cy="987219"/>
            <a:chOff x="1242077" y="10105888"/>
            <a:chExt cx="4423227" cy="1974695"/>
          </a:xfrm>
          <a:solidFill>
            <a:srgbClr val="41B6E6"/>
          </a:solidFill>
        </p:grpSpPr>
        <p:sp>
          <p:nvSpPr>
            <p:cNvPr id="41" name="Freeform 1"/>
            <p:cNvSpPr>
              <a:spLocks noChangeArrowheads="1"/>
            </p:cNvSpPr>
            <p:nvPr/>
          </p:nvSpPr>
          <p:spPr bwMode="auto">
            <a:xfrm rot="10800000">
              <a:off x="1242077" y="10105888"/>
              <a:ext cx="4423227" cy="197469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pFill/>
            <a:ln>
              <a:noFill/>
            </a:ln>
            <a:effectLst/>
          </p:spPr>
          <p:txBody>
            <a:bodyPr wrap="none" anchor="ctr"/>
            <a:lstStyle/>
            <a:p>
              <a:endParaRPr lang="en-US" sz="900"/>
            </a:p>
          </p:txBody>
        </p:sp>
        <p:grpSp>
          <p:nvGrpSpPr>
            <p:cNvPr id="104" name="Group 103"/>
            <p:cNvGrpSpPr/>
            <p:nvPr/>
          </p:nvGrpSpPr>
          <p:grpSpPr>
            <a:xfrm>
              <a:off x="2771693" y="10384892"/>
              <a:ext cx="1312504" cy="1227667"/>
              <a:chOff x="2030413" y="5360988"/>
              <a:chExt cx="492125" cy="460375"/>
            </a:xfrm>
            <a:grpFill/>
          </p:grpSpPr>
          <p:sp>
            <p:nvSpPr>
              <p:cNvPr id="105" name="Freeform 313"/>
              <p:cNvSpPr>
                <a:spLocks noChangeArrowheads="1"/>
              </p:cNvSpPr>
              <p:nvPr/>
            </p:nvSpPr>
            <p:spPr bwMode="auto">
              <a:xfrm>
                <a:off x="2379663" y="5378450"/>
                <a:ext cx="80962" cy="73025"/>
              </a:xfrm>
              <a:custGeom>
                <a:avLst/>
                <a:gdLst>
                  <a:gd name="T0" fmla="*/ 116 w 229"/>
                  <a:gd name="T1" fmla="*/ 206 h 207"/>
                  <a:gd name="T2" fmla="*/ 197 w 229"/>
                  <a:gd name="T3" fmla="*/ 177 h 207"/>
                  <a:gd name="T4" fmla="*/ 228 w 229"/>
                  <a:gd name="T5" fmla="*/ 103 h 207"/>
                  <a:gd name="T6" fmla="*/ 197 w 229"/>
                  <a:gd name="T7" fmla="*/ 29 h 207"/>
                  <a:gd name="T8" fmla="*/ 116 w 229"/>
                  <a:gd name="T9" fmla="*/ 0 h 207"/>
                  <a:gd name="T10" fmla="*/ 34 w 229"/>
                  <a:gd name="T11" fmla="*/ 29 h 207"/>
                  <a:gd name="T12" fmla="*/ 0 w 229"/>
                  <a:gd name="T13" fmla="*/ 103 h 207"/>
                  <a:gd name="T14" fmla="*/ 34 w 229"/>
                  <a:gd name="T15" fmla="*/ 177 h 207"/>
                  <a:gd name="T16" fmla="*/ 116 w 229"/>
                  <a:gd name="T17" fmla="*/ 20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07">
                    <a:moveTo>
                      <a:pt x="116" y="206"/>
                    </a:moveTo>
                    <a:cubicBezTo>
                      <a:pt x="146" y="206"/>
                      <a:pt x="173" y="199"/>
                      <a:pt x="197" y="177"/>
                    </a:cubicBezTo>
                    <a:cubicBezTo>
                      <a:pt x="218" y="155"/>
                      <a:pt x="228" y="132"/>
                      <a:pt x="228" y="103"/>
                    </a:cubicBezTo>
                    <a:cubicBezTo>
                      <a:pt x="228" y="73"/>
                      <a:pt x="218" y="48"/>
                      <a:pt x="197" y="29"/>
                    </a:cubicBezTo>
                    <a:cubicBezTo>
                      <a:pt x="173" y="11"/>
                      <a:pt x="146" y="0"/>
                      <a:pt x="116" y="0"/>
                    </a:cubicBezTo>
                    <a:cubicBezTo>
                      <a:pt x="82" y="0"/>
                      <a:pt x="55" y="11"/>
                      <a:pt x="34" y="29"/>
                    </a:cubicBezTo>
                    <a:cubicBezTo>
                      <a:pt x="10" y="48"/>
                      <a:pt x="0" y="73"/>
                      <a:pt x="0" y="103"/>
                    </a:cubicBezTo>
                    <a:cubicBezTo>
                      <a:pt x="0" y="132"/>
                      <a:pt x="10" y="155"/>
                      <a:pt x="34" y="177"/>
                    </a:cubicBezTo>
                    <a:cubicBezTo>
                      <a:pt x="55" y="199"/>
                      <a:pt x="82" y="206"/>
                      <a:pt x="116" y="2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106" name="Freeform 314"/>
              <p:cNvSpPr>
                <a:spLocks noChangeArrowheads="1"/>
              </p:cNvSpPr>
              <p:nvPr/>
            </p:nvSpPr>
            <p:spPr bwMode="auto">
              <a:xfrm>
                <a:off x="2030413" y="5360988"/>
                <a:ext cx="492125" cy="460375"/>
              </a:xfrm>
              <a:custGeom>
                <a:avLst/>
                <a:gdLst>
                  <a:gd name="T0" fmla="*/ 1275 w 1371"/>
                  <a:gd name="T1" fmla="*/ 621 h 1284"/>
                  <a:gd name="T2" fmla="*/ 1316 w 1371"/>
                  <a:gd name="T3" fmla="*/ 636 h 1284"/>
                  <a:gd name="T4" fmla="*/ 1353 w 1371"/>
                  <a:gd name="T5" fmla="*/ 621 h 1284"/>
                  <a:gd name="T6" fmla="*/ 1370 w 1371"/>
                  <a:gd name="T7" fmla="*/ 584 h 1284"/>
                  <a:gd name="T8" fmla="*/ 1350 w 1371"/>
                  <a:gd name="T9" fmla="*/ 548 h 1284"/>
                  <a:gd name="T10" fmla="*/ 1027 w 1371"/>
                  <a:gd name="T11" fmla="*/ 279 h 1284"/>
                  <a:gd name="T12" fmla="*/ 993 w 1371"/>
                  <a:gd name="T13" fmla="*/ 253 h 1284"/>
                  <a:gd name="T14" fmla="*/ 741 w 1371"/>
                  <a:gd name="T15" fmla="*/ 172 h 1284"/>
                  <a:gd name="T16" fmla="*/ 626 w 1371"/>
                  <a:gd name="T17" fmla="*/ 22 h 1284"/>
                  <a:gd name="T18" fmla="*/ 588 w 1371"/>
                  <a:gd name="T19" fmla="*/ 3 h 1284"/>
                  <a:gd name="T20" fmla="*/ 547 w 1371"/>
                  <a:gd name="T21" fmla="*/ 11 h 1284"/>
                  <a:gd name="T22" fmla="*/ 527 w 1371"/>
                  <a:gd name="T23" fmla="*/ 44 h 1284"/>
                  <a:gd name="T24" fmla="*/ 537 w 1371"/>
                  <a:gd name="T25" fmla="*/ 77 h 1284"/>
                  <a:gd name="T26" fmla="*/ 653 w 1371"/>
                  <a:gd name="T27" fmla="*/ 231 h 1284"/>
                  <a:gd name="T28" fmla="*/ 673 w 1371"/>
                  <a:gd name="T29" fmla="*/ 246 h 1284"/>
                  <a:gd name="T30" fmla="*/ 806 w 1371"/>
                  <a:gd name="T31" fmla="*/ 294 h 1284"/>
                  <a:gd name="T32" fmla="*/ 585 w 1371"/>
                  <a:gd name="T33" fmla="*/ 400 h 1284"/>
                  <a:gd name="T34" fmla="*/ 523 w 1371"/>
                  <a:gd name="T35" fmla="*/ 474 h 1284"/>
                  <a:gd name="T36" fmla="*/ 527 w 1371"/>
                  <a:gd name="T37" fmla="*/ 661 h 1284"/>
                  <a:gd name="T38" fmla="*/ 323 w 1371"/>
                  <a:gd name="T39" fmla="*/ 746 h 1284"/>
                  <a:gd name="T40" fmla="*/ 282 w 1371"/>
                  <a:gd name="T41" fmla="*/ 801 h 1284"/>
                  <a:gd name="T42" fmla="*/ 295 w 1371"/>
                  <a:gd name="T43" fmla="*/ 841 h 1284"/>
                  <a:gd name="T44" fmla="*/ 183 w 1371"/>
                  <a:gd name="T45" fmla="*/ 805 h 1284"/>
                  <a:gd name="T46" fmla="*/ 142 w 1371"/>
                  <a:gd name="T47" fmla="*/ 761 h 1284"/>
                  <a:gd name="T48" fmla="*/ 105 w 1371"/>
                  <a:gd name="T49" fmla="*/ 724 h 1284"/>
                  <a:gd name="T50" fmla="*/ 51 w 1371"/>
                  <a:gd name="T51" fmla="*/ 720 h 1284"/>
                  <a:gd name="T52" fmla="*/ 10 w 1371"/>
                  <a:gd name="T53" fmla="*/ 753 h 1284"/>
                  <a:gd name="T54" fmla="*/ 3 w 1371"/>
                  <a:gd name="T55" fmla="*/ 805 h 1284"/>
                  <a:gd name="T56" fmla="*/ 133 w 1371"/>
                  <a:gd name="T57" fmla="*/ 926 h 1284"/>
                  <a:gd name="T58" fmla="*/ 1092 w 1371"/>
                  <a:gd name="T59" fmla="*/ 1261 h 1284"/>
                  <a:gd name="T60" fmla="*/ 1279 w 1371"/>
                  <a:gd name="T61" fmla="*/ 1246 h 1284"/>
                  <a:gd name="T62" fmla="*/ 1312 w 1371"/>
                  <a:gd name="T63" fmla="*/ 1205 h 1284"/>
                  <a:gd name="T64" fmla="*/ 1306 w 1371"/>
                  <a:gd name="T65" fmla="*/ 1157 h 1284"/>
                  <a:gd name="T66" fmla="*/ 1262 w 1371"/>
                  <a:gd name="T67" fmla="*/ 1128 h 1284"/>
                  <a:gd name="T68" fmla="*/ 1207 w 1371"/>
                  <a:gd name="T69" fmla="*/ 1135 h 1284"/>
                  <a:gd name="T70" fmla="*/ 1142 w 1371"/>
                  <a:gd name="T71" fmla="*/ 1135 h 1284"/>
                  <a:gd name="T72" fmla="*/ 904 w 1371"/>
                  <a:gd name="T73" fmla="*/ 1055 h 1284"/>
                  <a:gd name="T74" fmla="*/ 952 w 1371"/>
                  <a:gd name="T75" fmla="*/ 1003 h 1284"/>
                  <a:gd name="T76" fmla="*/ 989 w 1371"/>
                  <a:gd name="T77" fmla="*/ 727 h 1284"/>
                  <a:gd name="T78" fmla="*/ 989 w 1371"/>
                  <a:gd name="T79" fmla="*/ 720 h 1284"/>
                  <a:gd name="T80" fmla="*/ 969 w 1371"/>
                  <a:gd name="T81" fmla="*/ 672 h 1284"/>
                  <a:gd name="T82" fmla="*/ 806 w 1371"/>
                  <a:gd name="T83" fmla="*/ 540 h 1284"/>
                  <a:gd name="T84" fmla="*/ 1051 w 1371"/>
                  <a:gd name="T85" fmla="*/ 434 h 1284"/>
                  <a:gd name="T86" fmla="*/ 1275 w 1371"/>
                  <a:gd name="T87" fmla="*/ 621 h 1284"/>
                  <a:gd name="T88" fmla="*/ 843 w 1371"/>
                  <a:gd name="T89" fmla="*/ 742 h 1284"/>
                  <a:gd name="T90" fmla="*/ 813 w 1371"/>
                  <a:gd name="T91" fmla="*/ 985 h 1284"/>
                  <a:gd name="T92" fmla="*/ 813 w 1371"/>
                  <a:gd name="T93" fmla="*/ 988 h 1284"/>
                  <a:gd name="T94" fmla="*/ 813 w 1371"/>
                  <a:gd name="T95" fmla="*/ 992 h 1284"/>
                  <a:gd name="T96" fmla="*/ 823 w 1371"/>
                  <a:gd name="T97" fmla="*/ 1025 h 1284"/>
                  <a:gd name="T98" fmla="*/ 367 w 1371"/>
                  <a:gd name="T99" fmla="*/ 867 h 1284"/>
                  <a:gd name="T100" fmla="*/ 384 w 1371"/>
                  <a:gd name="T101" fmla="*/ 863 h 1284"/>
                  <a:gd name="T102" fmla="*/ 636 w 1371"/>
                  <a:gd name="T103" fmla="*/ 757 h 1284"/>
                  <a:gd name="T104" fmla="*/ 670 w 1371"/>
                  <a:gd name="T105" fmla="*/ 716 h 1284"/>
                  <a:gd name="T106" fmla="*/ 670 w 1371"/>
                  <a:gd name="T107" fmla="*/ 599 h 1284"/>
                  <a:gd name="T108" fmla="*/ 843 w 1371"/>
                  <a:gd name="T109" fmla="*/ 74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1" h="1284">
                    <a:moveTo>
                      <a:pt x="1275" y="621"/>
                    </a:moveTo>
                    <a:cubicBezTo>
                      <a:pt x="1285" y="628"/>
                      <a:pt x="1299" y="636"/>
                      <a:pt x="1316" y="636"/>
                    </a:cubicBezTo>
                    <a:cubicBezTo>
                      <a:pt x="1329" y="636"/>
                      <a:pt x="1343" y="628"/>
                      <a:pt x="1353" y="621"/>
                    </a:cubicBezTo>
                    <a:cubicBezTo>
                      <a:pt x="1364" y="610"/>
                      <a:pt x="1370" y="599"/>
                      <a:pt x="1370" y="584"/>
                    </a:cubicBezTo>
                    <a:cubicBezTo>
                      <a:pt x="1370" y="570"/>
                      <a:pt x="1364" y="558"/>
                      <a:pt x="1350" y="548"/>
                    </a:cubicBezTo>
                    <a:cubicBezTo>
                      <a:pt x="1027" y="279"/>
                      <a:pt x="1027" y="279"/>
                      <a:pt x="1027" y="279"/>
                    </a:cubicBezTo>
                    <a:cubicBezTo>
                      <a:pt x="1016" y="268"/>
                      <a:pt x="1006" y="257"/>
                      <a:pt x="993" y="253"/>
                    </a:cubicBezTo>
                    <a:cubicBezTo>
                      <a:pt x="741" y="172"/>
                      <a:pt x="741" y="172"/>
                      <a:pt x="741" y="172"/>
                    </a:cubicBezTo>
                    <a:cubicBezTo>
                      <a:pt x="626" y="22"/>
                      <a:pt x="626" y="22"/>
                      <a:pt x="626" y="22"/>
                    </a:cubicBezTo>
                    <a:cubicBezTo>
                      <a:pt x="615" y="11"/>
                      <a:pt x="605" y="3"/>
                      <a:pt x="588" y="3"/>
                    </a:cubicBezTo>
                    <a:cubicBezTo>
                      <a:pt x="574" y="0"/>
                      <a:pt x="561" y="3"/>
                      <a:pt x="547" y="11"/>
                    </a:cubicBezTo>
                    <a:cubicBezTo>
                      <a:pt x="537" y="18"/>
                      <a:pt x="530" y="33"/>
                      <a:pt x="527" y="44"/>
                    </a:cubicBezTo>
                    <a:cubicBezTo>
                      <a:pt x="527" y="55"/>
                      <a:pt x="530" y="66"/>
                      <a:pt x="537" y="77"/>
                    </a:cubicBezTo>
                    <a:cubicBezTo>
                      <a:pt x="653" y="231"/>
                      <a:pt x="653" y="231"/>
                      <a:pt x="653" y="231"/>
                    </a:cubicBezTo>
                    <a:cubicBezTo>
                      <a:pt x="660" y="239"/>
                      <a:pt x="666" y="242"/>
                      <a:pt x="673" y="246"/>
                    </a:cubicBezTo>
                    <a:cubicBezTo>
                      <a:pt x="806" y="294"/>
                      <a:pt x="806" y="294"/>
                      <a:pt x="806" y="294"/>
                    </a:cubicBezTo>
                    <a:cubicBezTo>
                      <a:pt x="585" y="400"/>
                      <a:pt x="585" y="400"/>
                      <a:pt x="585" y="400"/>
                    </a:cubicBezTo>
                    <a:cubicBezTo>
                      <a:pt x="554" y="415"/>
                      <a:pt x="534" y="441"/>
                      <a:pt x="523" y="474"/>
                    </a:cubicBezTo>
                    <a:cubicBezTo>
                      <a:pt x="527" y="661"/>
                      <a:pt x="527" y="661"/>
                      <a:pt x="527" y="661"/>
                    </a:cubicBezTo>
                    <a:cubicBezTo>
                      <a:pt x="323" y="746"/>
                      <a:pt x="323" y="746"/>
                      <a:pt x="323" y="746"/>
                    </a:cubicBezTo>
                    <a:cubicBezTo>
                      <a:pt x="295" y="757"/>
                      <a:pt x="282" y="775"/>
                      <a:pt x="282" y="801"/>
                    </a:cubicBezTo>
                    <a:cubicBezTo>
                      <a:pt x="282" y="815"/>
                      <a:pt x="285" y="830"/>
                      <a:pt x="295" y="841"/>
                    </a:cubicBezTo>
                    <a:cubicBezTo>
                      <a:pt x="183" y="805"/>
                      <a:pt x="183" y="805"/>
                      <a:pt x="183" y="805"/>
                    </a:cubicBezTo>
                    <a:cubicBezTo>
                      <a:pt x="163" y="798"/>
                      <a:pt x="146" y="783"/>
                      <a:pt x="142" y="761"/>
                    </a:cubicBezTo>
                    <a:cubicBezTo>
                      <a:pt x="133" y="742"/>
                      <a:pt x="122" y="731"/>
                      <a:pt x="105" y="724"/>
                    </a:cubicBezTo>
                    <a:cubicBezTo>
                      <a:pt x="85" y="713"/>
                      <a:pt x="68" y="713"/>
                      <a:pt x="51" y="720"/>
                    </a:cubicBezTo>
                    <a:cubicBezTo>
                      <a:pt x="30" y="727"/>
                      <a:pt x="17" y="738"/>
                      <a:pt x="10" y="753"/>
                    </a:cubicBezTo>
                    <a:cubicBezTo>
                      <a:pt x="0" y="768"/>
                      <a:pt x="0" y="786"/>
                      <a:pt x="3" y="805"/>
                    </a:cubicBezTo>
                    <a:cubicBezTo>
                      <a:pt x="27" y="863"/>
                      <a:pt x="68" y="904"/>
                      <a:pt x="133" y="926"/>
                    </a:cubicBezTo>
                    <a:cubicBezTo>
                      <a:pt x="1092" y="1261"/>
                      <a:pt x="1092" y="1261"/>
                      <a:pt x="1092" y="1261"/>
                    </a:cubicBezTo>
                    <a:cubicBezTo>
                      <a:pt x="1156" y="1283"/>
                      <a:pt x="1221" y="1279"/>
                      <a:pt x="1279" y="1246"/>
                    </a:cubicBezTo>
                    <a:cubicBezTo>
                      <a:pt x="1295" y="1238"/>
                      <a:pt x="1306" y="1224"/>
                      <a:pt x="1312" y="1205"/>
                    </a:cubicBezTo>
                    <a:cubicBezTo>
                      <a:pt x="1320" y="1190"/>
                      <a:pt x="1316" y="1172"/>
                      <a:pt x="1306" y="1157"/>
                    </a:cubicBezTo>
                    <a:cubicBezTo>
                      <a:pt x="1295" y="1142"/>
                      <a:pt x="1279" y="1132"/>
                      <a:pt x="1262" y="1128"/>
                    </a:cubicBezTo>
                    <a:cubicBezTo>
                      <a:pt x="1244" y="1124"/>
                      <a:pt x="1224" y="1124"/>
                      <a:pt x="1207" y="1135"/>
                    </a:cubicBezTo>
                    <a:cubicBezTo>
                      <a:pt x="1187" y="1147"/>
                      <a:pt x="1166" y="1147"/>
                      <a:pt x="1142" y="1135"/>
                    </a:cubicBezTo>
                    <a:cubicBezTo>
                      <a:pt x="904" y="1055"/>
                      <a:pt x="904" y="1055"/>
                      <a:pt x="904" y="1055"/>
                    </a:cubicBezTo>
                    <a:cubicBezTo>
                      <a:pt x="931" y="1047"/>
                      <a:pt x="949" y="1029"/>
                      <a:pt x="952" y="1003"/>
                    </a:cubicBezTo>
                    <a:cubicBezTo>
                      <a:pt x="989" y="727"/>
                      <a:pt x="989" y="727"/>
                      <a:pt x="989" y="727"/>
                    </a:cubicBezTo>
                    <a:cubicBezTo>
                      <a:pt x="989" y="720"/>
                      <a:pt x="989" y="720"/>
                      <a:pt x="989" y="720"/>
                    </a:cubicBezTo>
                    <a:cubicBezTo>
                      <a:pt x="993" y="702"/>
                      <a:pt x="986" y="684"/>
                      <a:pt x="969" y="672"/>
                    </a:cubicBezTo>
                    <a:cubicBezTo>
                      <a:pt x="806" y="540"/>
                      <a:pt x="806" y="540"/>
                      <a:pt x="806" y="540"/>
                    </a:cubicBezTo>
                    <a:cubicBezTo>
                      <a:pt x="1051" y="434"/>
                      <a:pt x="1051" y="434"/>
                      <a:pt x="1051" y="434"/>
                    </a:cubicBezTo>
                    <a:lnTo>
                      <a:pt x="1275" y="621"/>
                    </a:lnTo>
                    <a:close/>
                    <a:moveTo>
                      <a:pt x="843" y="742"/>
                    </a:moveTo>
                    <a:cubicBezTo>
                      <a:pt x="813" y="985"/>
                      <a:pt x="813" y="985"/>
                      <a:pt x="813" y="985"/>
                    </a:cubicBezTo>
                    <a:cubicBezTo>
                      <a:pt x="813" y="988"/>
                      <a:pt x="813" y="988"/>
                      <a:pt x="813" y="988"/>
                    </a:cubicBezTo>
                    <a:cubicBezTo>
                      <a:pt x="813" y="992"/>
                      <a:pt x="813" y="992"/>
                      <a:pt x="813" y="992"/>
                    </a:cubicBezTo>
                    <a:cubicBezTo>
                      <a:pt x="809" y="1003"/>
                      <a:pt x="813" y="1014"/>
                      <a:pt x="823" y="1025"/>
                    </a:cubicBezTo>
                    <a:cubicBezTo>
                      <a:pt x="367" y="867"/>
                      <a:pt x="367" y="867"/>
                      <a:pt x="367" y="867"/>
                    </a:cubicBezTo>
                    <a:cubicBezTo>
                      <a:pt x="374" y="867"/>
                      <a:pt x="377" y="867"/>
                      <a:pt x="384" y="863"/>
                    </a:cubicBezTo>
                    <a:cubicBezTo>
                      <a:pt x="636" y="757"/>
                      <a:pt x="636" y="757"/>
                      <a:pt x="636" y="757"/>
                    </a:cubicBezTo>
                    <a:cubicBezTo>
                      <a:pt x="656" y="750"/>
                      <a:pt x="666" y="735"/>
                      <a:pt x="670" y="716"/>
                    </a:cubicBezTo>
                    <a:cubicBezTo>
                      <a:pt x="670" y="599"/>
                      <a:pt x="670" y="599"/>
                      <a:pt x="670" y="599"/>
                    </a:cubicBezTo>
                    <a:lnTo>
                      <a:pt x="843" y="742"/>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grpSp>
      </p:grpSp>
      <p:sp>
        <p:nvSpPr>
          <p:cNvPr id="5" name="TextBox 4"/>
          <p:cNvSpPr txBox="1"/>
          <p:nvPr/>
        </p:nvSpPr>
        <p:spPr>
          <a:xfrm>
            <a:off x="12048809" y="6681553"/>
            <a:ext cx="184731" cy="230832"/>
          </a:xfrm>
          <a:prstGeom prst="rect">
            <a:avLst/>
          </a:prstGeom>
          <a:noFill/>
        </p:spPr>
        <p:txBody>
          <a:bodyPr wrap="none" rtlCol="0">
            <a:spAutoFit/>
          </a:bodyPr>
          <a:lstStyle/>
          <a:p>
            <a:endParaRPr lang="en-US" sz="900" dirty="0">
              <a:latin typeface="Zilla Slab" pitchFamily="2" charset="77"/>
              <a:ea typeface="Zilla Slab" pitchFamily="2" charset="77"/>
            </a:endParaRPr>
          </a:p>
        </p:txBody>
      </p:sp>
      <p:sp>
        <p:nvSpPr>
          <p:cNvPr id="10" name="Title 9">
            <a:extLst>
              <a:ext uri="{FF2B5EF4-FFF2-40B4-BE49-F238E27FC236}">
                <a16:creationId xmlns:a16="http://schemas.microsoft.com/office/drawing/2014/main" id="{1C7F8F39-C116-F74E-AF4E-87517B99CC32}"/>
              </a:ext>
            </a:extLst>
          </p:cNvPr>
          <p:cNvSpPr>
            <a:spLocks noGrp="1"/>
          </p:cNvSpPr>
          <p:nvPr>
            <p:ph type="title"/>
          </p:nvPr>
        </p:nvSpPr>
        <p:spPr/>
        <p:txBody>
          <a:bodyPr>
            <a:normAutofit fontScale="90000"/>
          </a:bodyPr>
          <a:lstStyle/>
          <a:p>
            <a:r>
              <a:rPr lang="en-US" dirty="0"/>
              <a:t>YOU CAN ALSO REPORT TO OTHER ORGANIZATIONS </a:t>
            </a:r>
          </a:p>
        </p:txBody>
      </p:sp>
      <p:grpSp>
        <p:nvGrpSpPr>
          <p:cNvPr id="53" name="Group 52">
            <a:extLst>
              <a:ext uri="{FF2B5EF4-FFF2-40B4-BE49-F238E27FC236}">
                <a16:creationId xmlns:a16="http://schemas.microsoft.com/office/drawing/2014/main" id="{19AA8F3A-177E-4A8E-B829-6AEAF7F59BC3}"/>
              </a:ext>
            </a:extLst>
          </p:cNvPr>
          <p:cNvGrpSpPr/>
          <p:nvPr/>
        </p:nvGrpSpPr>
        <p:grpSpPr>
          <a:xfrm>
            <a:off x="3073578" y="4122840"/>
            <a:ext cx="8553315" cy="519751"/>
            <a:chOff x="463543" y="3039603"/>
            <a:chExt cx="3919739" cy="440234"/>
          </a:xfrm>
        </p:grpSpPr>
        <p:sp>
          <p:nvSpPr>
            <p:cNvPr id="54" name="Title 20">
              <a:extLst>
                <a:ext uri="{FF2B5EF4-FFF2-40B4-BE49-F238E27FC236}">
                  <a16:creationId xmlns:a16="http://schemas.microsoft.com/office/drawing/2014/main" id="{EA2B1B34-CF1C-4EC2-82BD-A853753B44E0}"/>
                </a:ext>
              </a:extLst>
            </p:cNvPr>
            <p:cNvSpPr txBox="1">
              <a:spLocks/>
            </p:cNvSpPr>
            <p:nvPr/>
          </p:nvSpPr>
          <p:spPr>
            <a:xfrm>
              <a:off x="463543" y="3039603"/>
              <a:ext cx="3919736" cy="208551"/>
            </a:xfrm>
            <a:prstGeom prst="rect">
              <a:avLst/>
            </a:prstGeom>
          </p:spPr>
          <p:txBody>
            <a:bodyPr vert="horz" wrap="square" lIns="45714" tIns="0" rIns="4571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2"/>
                  </a:solidFill>
                  <a:latin typeface="Zilla Slab" pitchFamily="2" charset="77"/>
                  <a:ea typeface="Zilla Slab" pitchFamily="2" charset="77"/>
                  <a:cs typeface="Raleway Light"/>
                </a:rPr>
                <a:t>Retailers and Other Companies </a:t>
              </a:r>
            </a:p>
          </p:txBody>
        </p:sp>
        <p:sp>
          <p:nvSpPr>
            <p:cNvPr id="55" name="Title 20">
              <a:extLst>
                <a:ext uri="{FF2B5EF4-FFF2-40B4-BE49-F238E27FC236}">
                  <a16:creationId xmlns:a16="http://schemas.microsoft.com/office/drawing/2014/main" id="{00E5007D-E81D-4012-A794-941688B37356}"/>
                </a:ext>
              </a:extLst>
            </p:cNvPr>
            <p:cNvSpPr txBox="1">
              <a:spLocks/>
            </p:cNvSpPr>
            <p:nvPr/>
          </p:nvSpPr>
          <p:spPr>
            <a:xfrm>
              <a:off x="463543" y="3270366"/>
              <a:ext cx="3919739" cy="209471"/>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100" dirty="0">
                  <a:solidFill>
                    <a:schemeClr val="tx2"/>
                  </a:solidFill>
                  <a:latin typeface="Zilla Slab" pitchFamily="2" charset="77"/>
                  <a:ea typeface="Zilla Slab" pitchFamily="2" charset="77"/>
                  <a:cs typeface="Raleway Light"/>
                </a:rPr>
                <a:t>Report the crime to companies where the identity thief opened credit accounts or even applied for jobs.</a:t>
              </a:r>
            </a:p>
          </p:txBody>
        </p:sp>
      </p:grpSp>
      <p:grpSp>
        <p:nvGrpSpPr>
          <p:cNvPr id="74" name="Group 73">
            <a:extLst>
              <a:ext uri="{FF2B5EF4-FFF2-40B4-BE49-F238E27FC236}">
                <a16:creationId xmlns:a16="http://schemas.microsoft.com/office/drawing/2014/main" id="{B876C33A-73D2-4C5E-910E-BC96B8E3B42B}"/>
              </a:ext>
            </a:extLst>
          </p:cNvPr>
          <p:cNvGrpSpPr/>
          <p:nvPr/>
        </p:nvGrpSpPr>
        <p:grpSpPr>
          <a:xfrm>
            <a:off x="3073570" y="3089442"/>
            <a:ext cx="8553315" cy="491422"/>
            <a:chOff x="463544" y="3069583"/>
            <a:chExt cx="3919739" cy="416237"/>
          </a:xfrm>
        </p:grpSpPr>
        <p:sp>
          <p:nvSpPr>
            <p:cNvPr id="75" name="Title 20">
              <a:extLst>
                <a:ext uri="{FF2B5EF4-FFF2-40B4-BE49-F238E27FC236}">
                  <a16:creationId xmlns:a16="http://schemas.microsoft.com/office/drawing/2014/main" id="{52D5261B-1D6D-43BA-BE0B-C957F6F9FB73}"/>
                </a:ext>
              </a:extLst>
            </p:cNvPr>
            <p:cNvSpPr txBox="1">
              <a:spLocks/>
            </p:cNvSpPr>
            <p:nvPr/>
          </p:nvSpPr>
          <p:spPr>
            <a:xfrm>
              <a:off x="463547" y="3069583"/>
              <a:ext cx="3919736" cy="208551"/>
            </a:xfrm>
            <a:prstGeom prst="rect">
              <a:avLst/>
            </a:prstGeom>
          </p:spPr>
          <p:txBody>
            <a:bodyPr vert="horz" wrap="square" lIns="45714" tIns="0" rIns="4571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2"/>
                  </a:solidFill>
                  <a:latin typeface="Zilla Slab" pitchFamily="2" charset="77"/>
                  <a:ea typeface="Zilla Slab" pitchFamily="2" charset="77"/>
                  <a:cs typeface="Raleway Light"/>
                </a:rPr>
                <a:t>Financial Institutions</a:t>
              </a:r>
            </a:p>
          </p:txBody>
        </p:sp>
        <p:sp>
          <p:nvSpPr>
            <p:cNvPr id="76" name="Title 20">
              <a:extLst>
                <a:ext uri="{FF2B5EF4-FFF2-40B4-BE49-F238E27FC236}">
                  <a16:creationId xmlns:a16="http://schemas.microsoft.com/office/drawing/2014/main" id="{93D345AD-D385-4D32-ACC0-30A174CAD5D1}"/>
                </a:ext>
              </a:extLst>
            </p:cNvPr>
            <p:cNvSpPr txBox="1">
              <a:spLocks/>
            </p:cNvSpPr>
            <p:nvPr/>
          </p:nvSpPr>
          <p:spPr>
            <a:xfrm>
              <a:off x="463544" y="3276350"/>
              <a:ext cx="3919739" cy="209470"/>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100" dirty="0">
                  <a:solidFill>
                    <a:schemeClr val="tx2"/>
                  </a:solidFill>
                  <a:latin typeface="Zilla Slab" pitchFamily="2" charset="77"/>
                  <a:ea typeface="Zilla Slab" pitchFamily="2" charset="77"/>
                  <a:cs typeface="Raleway Light"/>
                </a:rPr>
                <a:t>Contact the fraud department at your bank, credit card issuers and any other places where you have accounts. </a:t>
              </a:r>
            </a:p>
          </p:txBody>
        </p:sp>
      </p:grpSp>
      <p:grpSp>
        <p:nvGrpSpPr>
          <p:cNvPr id="77" name="Group 76">
            <a:extLst>
              <a:ext uri="{FF2B5EF4-FFF2-40B4-BE49-F238E27FC236}">
                <a16:creationId xmlns:a16="http://schemas.microsoft.com/office/drawing/2014/main" id="{BCF008FC-A83E-4D90-B624-165401998CBF}"/>
              </a:ext>
            </a:extLst>
          </p:cNvPr>
          <p:cNvGrpSpPr/>
          <p:nvPr/>
        </p:nvGrpSpPr>
        <p:grpSpPr>
          <a:xfrm>
            <a:off x="3073582" y="1774040"/>
            <a:ext cx="8553315" cy="960293"/>
            <a:chOff x="463548" y="2934099"/>
            <a:chExt cx="3919739" cy="813378"/>
          </a:xfrm>
        </p:grpSpPr>
        <p:sp>
          <p:nvSpPr>
            <p:cNvPr id="78" name="Title 20">
              <a:extLst>
                <a:ext uri="{FF2B5EF4-FFF2-40B4-BE49-F238E27FC236}">
                  <a16:creationId xmlns:a16="http://schemas.microsoft.com/office/drawing/2014/main" id="{9501FBA7-52A3-46A3-A3CB-7DD0602D557E}"/>
                </a:ext>
              </a:extLst>
            </p:cNvPr>
            <p:cNvSpPr txBox="1">
              <a:spLocks/>
            </p:cNvSpPr>
            <p:nvPr/>
          </p:nvSpPr>
          <p:spPr>
            <a:xfrm>
              <a:off x="463550" y="2934099"/>
              <a:ext cx="3919736" cy="208551"/>
            </a:xfrm>
            <a:prstGeom prst="rect">
              <a:avLst/>
            </a:prstGeom>
          </p:spPr>
          <p:txBody>
            <a:bodyPr vert="horz" wrap="square" lIns="45714" tIns="0" rIns="4571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2"/>
                  </a:solidFill>
                  <a:latin typeface="Zilla Slab" pitchFamily="2" charset="77"/>
                  <a:ea typeface="Zilla Slab" pitchFamily="2" charset="77"/>
                  <a:cs typeface="Raleway Light"/>
                </a:rPr>
                <a:t>Credit Reporting Agencies </a:t>
              </a:r>
            </a:p>
          </p:txBody>
        </p:sp>
        <p:sp>
          <p:nvSpPr>
            <p:cNvPr id="79" name="Title 20">
              <a:extLst>
                <a:ext uri="{FF2B5EF4-FFF2-40B4-BE49-F238E27FC236}">
                  <a16:creationId xmlns:a16="http://schemas.microsoft.com/office/drawing/2014/main" id="{45664A45-54E5-47AB-BAFB-2DF1FDE83520}"/>
                </a:ext>
              </a:extLst>
            </p:cNvPr>
            <p:cNvSpPr txBox="1">
              <a:spLocks/>
            </p:cNvSpPr>
            <p:nvPr/>
          </p:nvSpPr>
          <p:spPr>
            <a:xfrm>
              <a:off x="463548" y="3165221"/>
              <a:ext cx="3919739" cy="582256"/>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100" dirty="0">
                  <a:solidFill>
                    <a:schemeClr val="tx2"/>
                  </a:solidFill>
                  <a:latin typeface="Zilla Slab" pitchFamily="2" charset="77"/>
                  <a:ea typeface="Zilla Slab" pitchFamily="2" charset="77"/>
                  <a:cs typeface="Raleway Light"/>
                </a:rPr>
                <a:t>Contact one of the three major credit reporting agencies to place fraud alerts or freezes on your accounts. Also get copies of your credit reports, to be sure that no one has already tried to get unauthorized credit accounts with your personal information. Confirm that the credit reporting agency will alert the other two credit reporting agencies.</a:t>
              </a:r>
            </a:p>
          </p:txBody>
        </p:sp>
      </p:grpSp>
      <p:pic>
        <p:nvPicPr>
          <p:cNvPr id="4" name="Graphic 3" descr="Speaker Phone">
            <a:extLst>
              <a:ext uri="{FF2B5EF4-FFF2-40B4-BE49-F238E27FC236}">
                <a16:creationId xmlns:a16="http://schemas.microsoft.com/office/drawing/2014/main" id="{15719EFD-B55D-4AFC-8C9F-F017425F2E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2818" y="5111473"/>
            <a:ext cx="878470" cy="878470"/>
          </a:xfrm>
          <a:prstGeom prst="rect">
            <a:avLst/>
          </a:prstGeom>
        </p:spPr>
      </p:pic>
      <p:pic>
        <p:nvPicPr>
          <p:cNvPr id="14" name="Graphic 13" descr="Call center">
            <a:extLst>
              <a:ext uri="{FF2B5EF4-FFF2-40B4-BE49-F238E27FC236}">
                <a16:creationId xmlns:a16="http://schemas.microsoft.com/office/drawing/2014/main" id="{B4DCE10D-31AC-49A8-947C-E9D9E09C24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5070" y="1796188"/>
            <a:ext cx="856218" cy="856218"/>
          </a:xfrm>
          <a:prstGeom prst="rect">
            <a:avLst/>
          </a:prstGeom>
        </p:spPr>
      </p:pic>
      <p:pic>
        <p:nvPicPr>
          <p:cNvPr id="16" name="Graphic 15" descr="Piggy Bank">
            <a:extLst>
              <a:ext uri="{FF2B5EF4-FFF2-40B4-BE49-F238E27FC236}">
                <a16:creationId xmlns:a16="http://schemas.microsoft.com/office/drawing/2014/main" id="{FDF10A2D-1C84-444F-B602-990874A02B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61346" y="2869561"/>
            <a:ext cx="892579" cy="892579"/>
          </a:xfrm>
          <a:prstGeom prst="rect">
            <a:avLst/>
          </a:prstGeom>
        </p:spPr>
      </p:pic>
      <p:pic>
        <p:nvPicPr>
          <p:cNvPr id="18" name="Graphic 17" descr="Shopping bag">
            <a:extLst>
              <a:ext uri="{FF2B5EF4-FFF2-40B4-BE49-F238E27FC236}">
                <a16:creationId xmlns:a16="http://schemas.microsoft.com/office/drawing/2014/main" id="{CF38521E-6843-43D7-932A-A049974E00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39832" y="4046364"/>
            <a:ext cx="790566" cy="790566"/>
          </a:xfrm>
          <a:prstGeom prst="rect">
            <a:avLst/>
          </a:prstGeom>
        </p:spPr>
      </p:pic>
    </p:spTree>
    <p:extLst>
      <p:ext uri="{BB962C8B-B14F-4D97-AF65-F5344CB8AC3E}">
        <p14:creationId xmlns:p14="http://schemas.microsoft.com/office/powerpoint/2010/main" val="34782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A99CACA-29DF-4B9A-9862-17FD58583F6C}"/>
              </a:ext>
            </a:extLst>
          </p:cNvPr>
          <p:cNvSpPr txBox="1">
            <a:spLocks/>
          </p:cNvSpPr>
          <p:nvPr/>
        </p:nvSpPr>
        <p:spPr>
          <a:xfrm>
            <a:off x="1524000" y="527793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spc="100" baseline="0">
                <a:solidFill>
                  <a:schemeClr val="tx1"/>
                </a:solidFill>
                <a:latin typeface="Saira ExtraCondensed" panose="00000508000000000000" pitchFamily="2" charset="0"/>
                <a:ea typeface="Zilla Slab" pitchFamily="2" charset="7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Zilla Slab" pitchFamily="2" charset="77"/>
                <a:ea typeface="Zilla Slab" pitchFamily="2" charset="7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Zilla Slab" pitchFamily="2" charset="77"/>
                <a:ea typeface="Zilla Slab" pitchFamily="2" charset="7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Zilla Slab" pitchFamily="2" charset="77"/>
                <a:ea typeface="Zilla Slab" pitchFamily="2" charset="7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Zilla Slab" pitchFamily="2" charset="77"/>
                <a:ea typeface="Zilla Slab"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a:t>
            </a:r>
            <a:r>
              <a:rPr kumimoji="0" lang="en-US" sz="20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NAME}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{COMPANY}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{DATE}</a:t>
            </a:r>
          </a:p>
        </p:txBody>
      </p:sp>
      <p:sp>
        <p:nvSpPr>
          <p:cNvPr id="5" name="Title 1">
            <a:extLst>
              <a:ext uri="{FF2B5EF4-FFF2-40B4-BE49-F238E27FC236}">
                <a16:creationId xmlns:a16="http://schemas.microsoft.com/office/drawing/2014/main" id="{F92FF433-4906-44F6-8FED-FC1ED0D2F00F}"/>
              </a:ext>
            </a:extLst>
          </p:cNvPr>
          <p:cNvSpPr txBox="1">
            <a:spLocks/>
          </p:cNvSpPr>
          <p:nvPr/>
        </p:nvSpPr>
        <p:spPr>
          <a:xfrm>
            <a:off x="491446" y="2930673"/>
            <a:ext cx="11209108" cy="15027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b="0" i="0" kern="1200" spc="500" baseline="0">
                <a:solidFill>
                  <a:schemeClr val="tx1"/>
                </a:solidFill>
                <a:latin typeface="Saira ExtraCondensed Light"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500" normalizeH="0" baseline="0" noProof="0" dirty="0">
                <a:ln>
                  <a:noFill/>
                </a:ln>
                <a:solidFill>
                  <a:srgbClr val="1D4F91"/>
                </a:solidFill>
                <a:effectLst/>
                <a:uLnTx/>
                <a:uFillTx/>
                <a:latin typeface="Saira ExtraCondensed Light" pitchFamily="2" charset="77"/>
                <a:ea typeface="+mj-ea"/>
                <a:cs typeface="+mj-cs"/>
              </a:rPr>
              <a:t>THANK YOU!</a:t>
            </a:r>
          </a:p>
        </p:txBody>
      </p:sp>
      <p:pic>
        <p:nvPicPr>
          <p:cNvPr id="4" name="Picture 3">
            <a:extLst>
              <a:ext uri="{FF2B5EF4-FFF2-40B4-BE49-F238E27FC236}">
                <a16:creationId xmlns:a16="http://schemas.microsoft.com/office/drawing/2014/main" id="{76002F87-2BBC-4351-B37D-00CADD160604}"/>
              </a:ext>
            </a:extLst>
          </p:cNvPr>
          <p:cNvPicPr>
            <a:picLocks noChangeAspect="1"/>
          </p:cNvPicPr>
          <p:nvPr/>
        </p:nvPicPr>
        <p:blipFill>
          <a:blip r:embed="rId3"/>
          <a:stretch>
            <a:fillRect/>
          </a:stretch>
        </p:blipFill>
        <p:spPr>
          <a:xfrm>
            <a:off x="3844375" y="0"/>
            <a:ext cx="4369899" cy="2657655"/>
          </a:xfrm>
          <a:prstGeom prst="rect">
            <a:avLst/>
          </a:prstGeom>
        </p:spPr>
      </p:pic>
    </p:spTree>
    <p:extLst>
      <p:ext uri="{BB962C8B-B14F-4D97-AF65-F5344CB8AC3E}">
        <p14:creationId xmlns:p14="http://schemas.microsoft.com/office/powerpoint/2010/main" val="1537641222"/>
      </p:ext>
    </p:extLst>
  </p:cSld>
  <p:clrMapOvr>
    <a:masterClrMapping/>
  </p:clrMapOvr>
  <p:transition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47"/>
            <a:ext cx="12192000" cy="4114264"/>
          </a:xfrm>
          <a:prstGeom prst="rect">
            <a:avLst/>
          </a:prstGeom>
          <a:solidFill>
            <a:srgbClr val="1D4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
          <p:cNvSpPr txBox="1">
            <a:spLocks/>
          </p:cNvSpPr>
          <p:nvPr/>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marL="0" marR="0" lvl="0" indent="0" algn="l" defTabSz="1219261" rtl="0" eaLnBrk="1" fontAlgn="auto" latinLnBrk="0" hangingPunct="1">
              <a:lnSpc>
                <a:spcPct val="100000"/>
              </a:lnSpc>
              <a:spcBef>
                <a:spcPct val="0"/>
              </a:spcBef>
              <a:spcAft>
                <a:spcPts val="0"/>
              </a:spcAft>
              <a:buClrTx/>
              <a:buSzTx/>
              <a:buFontTx/>
              <a:buNone/>
              <a:tabLst/>
              <a:defRPr/>
            </a:pPr>
            <a:r>
              <a:rPr lang="en-US" sz="7199" dirty="0">
                <a:solidFill>
                  <a:srgbClr val="41B6E6"/>
                </a:solidFill>
                <a:latin typeface="Saira ExtraCondensed Light" pitchFamily="2" charset="77"/>
              </a:rPr>
              <a:t>WHAT IS IDENTITY THEFT?</a:t>
            </a:r>
            <a:endParaRPr kumimoji="0" lang="en-US" sz="7199" b="0" i="0" u="none" strike="noStrike" kern="1200" cap="none" spc="0" normalizeH="0" baseline="0" noProof="0" dirty="0">
              <a:ln>
                <a:noFill/>
              </a:ln>
              <a:solidFill>
                <a:srgbClr val="41B6E6"/>
              </a:solidFill>
              <a:effectLst/>
              <a:uLnTx/>
              <a:uFillTx/>
              <a:latin typeface="Saira ExtraCondensed Light" pitchFamily="2" charset="77"/>
              <a:ea typeface="+mj-ea"/>
            </a:endParaRPr>
          </a:p>
        </p:txBody>
      </p:sp>
      <p:pic>
        <p:nvPicPr>
          <p:cNvPr id="2" name="Picture 1">
            <a:extLst>
              <a:ext uri="{FF2B5EF4-FFF2-40B4-BE49-F238E27FC236}">
                <a16:creationId xmlns:a16="http://schemas.microsoft.com/office/drawing/2014/main" id="{6F0A40CC-F7E6-415F-BBE3-4F9D0BE6579A}"/>
              </a:ext>
            </a:extLst>
          </p:cNvPr>
          <p:cNvPicPr>
            <a:picLocks noChangeAspect="1"/>
          </p:cNvPicPr>
          <p:nvPr/>
        </p:nvPicPr>
        <p:blipFill>
          <a:blip r:embed="rId2"/>
          <a:stretch>
            <a:fillRect/>
          </a:stretch>
        </p:blipFill>
        <p:spPr>
          <a:xfrm>
            <a:off x="176740" y="1602941"/>
            <a:ext cx="4566300" cy="2511770"/>
          </a:xfrm>
          <a:prstGeom prst="rect">
            <a:avLst/>
          </a:prstGeom>
        </p:spPr>
      </p:pic>
    </p:spTree>
    <p:extLst>
      <p:ext uri="{BB962C8B-B14F-4D97-AF65-F5344CB8AC3E}">
        <p14:creationId xmlns:p14="http://schemas.microsoft.com/office/powerpoint/2010/main" val="13703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F726D-6714-2F49-9002-9F47155202C2}"/>
              </a:ext>
            </a:extLst>
          </p:cNvPr>
          <p:cNvSpPr>
            <a:spLocks noGrp="1"/>
          </p:cNvSpPr>
          <p:nvPr>
            <p:ph type="title"/>
          </p:nvPr>
        </p:nvSpPr>
        <p:spPr/>
        <p:txBody>
          <a:bodyPr>
            <a:normAutofit fontScale="90000"/>
          </a:bodyPr>
          <a:lstStyle/>
          <a:p>
            <a:r>
              <a:rPr lang="en-US" dirty="0"/>
              <a:t>DEFINITION OF IDENTITY THEFT </a:t>
            </a:r>
          </a:p>
        </p:txBody>
      </p:sp>
      <p:sp>
        <p:nvSpPr>
          <p:cNvPr id="5" name="Content Placeholder 4">
            <a:extLst>
              <a:ext uri="{FF2B5EF4-FFF2-40B4-BE49-F238E27FC236}">
                <a16:creationId xmlns:a16="http://schemas.microsoft.com/office/drawing/2014/main" id="{5BE43F68-FB77-0245-9EA7-158197EE5BCB}"/>
              </a:ext>
            </a:extLst>
          </p:cNvPr>
          <p:cNvSpPr>
            <a:spLocks noGrp="1"/>
          </p:cNvSpPr>
          <p:nvPr>
            <p:ph idx="1"/>
          </p:nvPr>
        </p:nvSpPr>
        <p:spPr>
          <a:xfrm>
            <a:off x="5318899" y="2103863"/>
            <a:ext cx="6444476" cy="4682700"/>
          </a:xfrm>
        </p:spPr>
        <p:txBody>
          <a:bodyPr>
            <a:noAutofit/>
          </a:bodyPr>
          <a:lstStyle/>
          <a:p>
            <a:pPr marL="0" indent="0">
              <a:buNone/>
            </a:pPr>
            <a:r>
              <a:rPr lang="en-US" sz="3200" dirty="0"/>
              <a:t>Identity theft occurs when someone, without your permission, uses your Social Security number, credit card number or other identifying information to commit fraud</a:t>
            </a:r>
          </a:p>
        </p:txBody>
      </p:sp>
      <p:pic>
        <p:nvPicPr>
          <p:cNvPr id="3" name="Picture Placeholder 2">
            <a:extLst>
              <a:ext uri="{FF2B5EF4-FFF2-40B4-BE49-F238E27FC236}">
                <a16:creationId xmlns:a16="http://schemas.microsoft.com/office/drawing/2014/main" id="{AB217A9F-7F30-471D-BAF8-ABD652693A2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28625" y="1605782"/>
            <a:ext cx="4560290" cy="4178713"/>
          </a:xfrm>
        </p:spPr>
      </p:pic>
    </p:spTree>
    <p:extLst>
      <p:ext uri="{BB962C8B-B14F-4D97-AF65-F5344CB8AC3E}">
        <p14:creationId xmlns:p14="http://schemas.microsoft.com/office/powerpoint/2010/main" val="203309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47"/>
            <a:ext cx="12192000" cy="4114264"/>
          </a:xfrm>
          <a:prstGeom prst="rect">
            <a:avLst/>
          </a:prstGeom>
          <a:solidFill>
            <a:srgbClr val="1D4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
          <p:cNvSpPr txBox="1">
            <a:spLocks/>
          </p:cNvSpPr>
          <p:nvPr/>
        </p:nvSpPr>
        <p:spPr>
          <a:xfrm>
            <a:off x="686504" y="4257492"/>
            <a:ext cx="8564628" cy="1469834"/>
          </a:xfrm>
          <a:prstGeom prst="rect">
            <a:avLst/>
          </a:prstGeom>
        </p:spPr>
        <p:txBody>
          <a:bodyPr vert="horz" lIns="121910" tIns="60955" rIns="121910" bIns="60955"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marL="0" marR="0" lvl="0" indent="0" algn="l" defTabSz="1219261" rtl="0" eaLnBrk="1" fontAlgn="auto" latinLnBrk="0" hangingPunct="1">
              <a:lnSpc>
                <a:spcPct val="100000"/>
              </a:lnSpc>
              <a:spcBef>
                <a:spcPct val="0"/>
              </a:spcBef>
              <a:spcAft>
                <a:spcPts val="0"/>
              </a:spcAft>
              <a:buClrTx/>
              <a:buSzTx/>
              <a:buFontTx/>
              <a:buNone/>
              <a:tabLst/>
              <a:defRPr/>
            </a:pPr>
            <a:r>
              <a:rPr lang="en-US" sz="7199" dirty="0">
                <a:solidFill>
                  <a:srgbClr val="41B6E6"/>
                </a:solidFill>
                <a:latin typeface="Saira ExtraCondensed Light" pitchFamily="2" charset="77"/>
              </a:rPr>
              <a:t>HOW TO PROTECT YOURSELF </a:t>
            </a:r>
            <a:endParaRPr kumimoji="0" lang="en-US" sz="7199" b="0" i="0" u="none" strike="noStrike" kern="1200" cap="none" spc="0" normalizeH="0" baseline="0" noProof="0" dirty="0">
              <a:ln>
                <a:noFill/>
              </a:ln>
              <a:solidFill>
                <a:srgbClr val="41B6E6"/>
              </a:solidFill>
              <a:effectLst/>
              <a:uLnTx/>
              <a:uFillTx/>
              <a:latin typeface="Saira ExtraCondensed Light" pitchFamily="2" charset="77"/>
              <a:ea typeface="+mj-ea"/>
            </a:endParaRPr>
          </a:p>
        </p:txBody>
      </p:sp>
      <p:pic>
        <p:nvPicPr>
          <p:cNvPr id="2" name="Picture 1">
            <a:extLst>
              <a:ext uri="{FF2B5EF4-FFF2-40B4-BE49-F238E27FC236}">
                <a16:creationId xmlns:a16="http://schemas.microsoft.com/office/drawing/2014/main" id="{6F0A40CC-F7E6-415F-BBE3-4F9D0BE6579A}"/>
              </a:ext>
            </a:extLst>
          </p:cNvPr>
          <p:cNvPicPr>
            <a:picLocks noChangeAspect="1"/>
          </p:cNvPicPr>
          <p:nvPr/>
        </p:nvPicPr>
        <p:blipFill>
          <a:blip r:embed="rId2"/>
          <a:stretch>
            <a:fillRect/>
          </a:stretch>
        </p:blipFill>
        <p:spPr>
          <a:xfrm>
            <a:off x="176740" y="1602941"/>
            <a:ext cx="4566300" cy="2511770"/>
          </a:xfrm>
          <a:prstGeom prst="rect">
            <a:avLst/>
          </a:prstGeom>
        </p:spPr>
      </p:pic>
    </p:spTree>
    <p:extLst>
      <p:ext uri="{BB962C8B-B14F-4D97-AF65-F5344CB8AC3E}">
        <p14:creationId xmlns:p14="http://schemas.microsoft.com/office/powerpoint/2010/main" val="37031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0"/>
          <p:cNvSpPr txBox="1">
            <a:spLocks/>
          </p:cNvSpPr>
          <p:nvPr/>
        </p:nvSpPr>
        <p:spPr>
          <a:xfrm>
            <a:off x="3006871" y="2015711"/>
            <a:ext cx="8553315" cy="658829"/>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457200" rtl="0" eaLnBrk="1" fontAlgn="auto" latinLnBrk="0" hangingPunct="1">
              <a:lnSpc>
                <a:spcPct val="13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rPr>
              <a:t>Look for your monthly credit card statements online or in the mail, and carefully review for any unauthorized purchases </a:t>
            </a:r>
          </a:p>
        </p:txBody>
      </p:sp>
      <p:sp>
        <p:nvSpPr>
          <p:cNvPr id="47" name="Title 20"/>
          <p:cNvSpPr txBox="1">
            <a:spLocks/>
          </p:cNvSpPr>
          <p:nvPr/>
        </p:nvSpPr>
        <p:spPr>
          <a:xfrm>
            <a:off x="3017727" y="3732436"/>
            <a:ext cx="8553315" cy="338741"/>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457200" rtl="0" eaLnBrk="1" fontAlgn="auto" latinLnBrk="0" hangingPunct="1">
              <a:lnSpc>
                <a:spcPct val="130000"/>
              </a:lnSpc>
              <a:spcBef>
                <a:spcPct val="0"/>
              </a:spcBef>
              <a:spcAft>
                <a:spcPts val="0"/>
              </a:spcAft>
              <a:buClrTx/>
              <a:buSzTx/>
              <a:buFontTx/>
              <a:buNone/>
              <a:tabLst/>
              <a:defRPr/>
            </a:pPr>
            <a:r>
              <a:rPr kumimoji="0" lang="pt-BR"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rPr>
              <a:t>Don’t have blank checks mailed to your home – pick them up at a bank instead </a:t>
            </a:r>
            <a:endParaRPr kumimoji="0" lang="en-US"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39" name="Freeform 1"/>
          <p:cNvSpPr>
            <a:spLocks noChangeArrowheads="1"/>
          </p:cNvSpPr>
          <p:nvPr/>
        </p:nvSpPr>
        <p:spPr bwMode="auto">
          <a:xfrm rot="10800000">
            <a:off x="620957" y="3408198"/>
            <a:ext cx="2211326" cy="987219"/>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D4F91"/>
              </a:solidFill>
              <a:effectLst/>
              <a:uLnTx/>
              <a:uFillTx/>
              <a:latin typeface="Calibri" panose="020F0502020204030204"/>
              <a:ea typeface="+mn-ea"/>
              <a:cs typeface="+mn-cs"/>
            </a:endParaRPr>
          </a:p>
        </p:txBody>
      </p:sp>
      <p:sp>
        <p:nvSpPr>
          <p:cNvPr id="5" name="TextBox 4"/>
          <p:cNvSpPr txBox="1"/>
          <p:nvPr/>
        </p:nvSpPr>
        <p:spPr>
          <a:xfrm>
            <a:off x="12048809" y="6681553"/>
            <a:ext cx="1847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mn-cs"/>
            </a:endParaRPr>
          </a:p>
        </p:txBody>
      </p:sp>
      <p:sp>
        <p:nvSpPr>
          <p:cNvPr id="10" name="Title 9">
            <a:extLst>
              <a:ext uri="{FF2B5EF4-FFF2-40B4-BE49-F238E27FC236}">
                <a16:creationId xmlns:a16="http://schemas.microsoft.com/office/drawing/2014/main" id="{1C7F8F39-C116-F74E-AF4E-87517B99CC32}"/>
              </a:ext>
            </a:extLst>
          </p:cNvPr>
          <p:cNvSpPr>
            <a:spLocks noGrp="1"/>
          </p:cNvSpPr>
          <p:nvPr>
            <p:ph type="title"/>
          </p:nvPr>
        </p:nvSpPr>
        <p:spPr/>
        <p:txBody>
          <a:bodyPr>
            <a:normAutofit fontScale="90000"/>
          </a:bodyPr>
          <a:lstStyle/>
          <a:p>
            <a:r>
              <a:rPr lang="en-US" dirty="0"/>
              <a:t>MONITOR CREDIT CARDS AND BANK STATEMENTS</a:t>
            </a:r>
          </a:p>
        </p:txBody>
      </p:sp>
      <p:sp>
        <p:nvSpPr>
          <p:cNvPr id="53" name="Freeform 1">
            <a:extLst>
              <a:ext uri="{FF2B5EF4-FFF2-40B4-BE49-F238E27FC236}">
                <a16:creationId xmlns:a16="http://schemas.microsoft.com/office/drawing/2014/main" id="{8F86FE3C-D072-4644-9390-6A73C14BC424}"/>
              </a:ext>
            </a:extLst>
          </p:cNvPr>
          <p:cNvSpPr>
            <a:spLocks noChangeArrowheads="1"/>
          </p:cNvSpPr>
          <p:nvPr/>
        </p:nvSpPr>
        <p:spPr bwMode="auto">
          <a:xfrm rot="10800000">
            <a:off x="609667" y="1851516"/>
            <a:ext cx="2211326" cy="987219"/>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D4F91"/>
              </a:solidFill>
              <a:effectLst/>
              <a:uLnTx/>
              <a:uFillTx/>
              <a:latin typeface="Calibri" panose="020F0502020204030204"/>
              <a:ea typeface="+mn-ea"/>
              <a:cs typeface="+mn-cs"/>
            </a:endParaRPr>
          </a:p>
        </p:txBody>
      </p:sp>
      <p:sp>
        <p:nvSpPr>
          <p:cNvPr id="54" name="Freeform 1">
            <a:extLst>
              <a:ext uri="{FF2B5EF4-FFF2-40B4-BE49-F238E27FC236}">
                <a16:creationId xmlns:a16="http://schemas.microsoft.com/office/drawing/2014/main" id="{125ADD07-588E-4836-A76C-2E3DAF2FF665}"/>
              </a:ext>
            </a:extLst>
          </p:cNvPr>
          <p:cNvSpPr>
            <a:spLocks noChangeArrowheads="1"/>
          </p:cNvSpPr>
          <p:nvPr/>
        </p:nvSpPr>
        <p:spPr bwMode="auto">
          <a:xfrm rot="10800000">
            <a:off x="609667" y="4964880"/>
            <a:ext cx="2211326" cy="987219"/>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D4F91"/>
              </a:solidFill>
              <a:effectLst/>
              <a:uLnTx/>
              <a:uFillTx/>
              <a:latin typeface="Calibri" panose="020F0502020204030204"/>
              <a:ea typeface="+mn-ea"/>
              <a:cs typeface="+mn-cs"/>
            </a:endParaRPr>
          </a:p>
        </p:txBody>
      </p:sp>
      <p:sp>
        <p:nvSpPr>
          <p:cNvPr id="25" name="Title 20">
            <a:extLst>
              <a:ext uri="{FF2B5EF4-FFF2-40B4-BE49-F238E27FC236}">
                <a16:creationId xmlns:a16="http://schemas.microsoft.com/office/drawing/2014/main" id="{E3A12B51-2D9F-4351-A549-BB1D63AE72EC}"/>
              </a:ext>
            </a:extLst>
          </p:cNvPr>
          <p:cNvSpPr txBox="1">
            <a:spLocks/>
          </p:cNvSpPr>
          <p:nvPr/>
        </p:nvSpPr>
        <p:spPr>
          <a:xfrm>
            <a:off x="3006872" y="5048494"/>
            <a:ext cx="8553315" cy="658829"/>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457200" rtl="0" eaLnBrk="1" fontAlgn="auto" latinLnBrk="0" hangingPunct="1">
              <a:lnSpc>
                <a:spcPct val="130000"/>
              </a:lnSpc>
              <a:spcBef>
                <a:spcPct val="0"/>
              </a:spcBef>
              <a:spcAft>
                <a:spcPts val="0"/>
              </a:spcAft>
              <a:buClrTx/>
              <a:buSzTx/>
              <a:buFontTx/>
              <a:buNone/>
              <a:tabLst/>
              <a:defRPr/>
            </a:pPr>
            <a:r>
              <a:rPr kumimoji="0" lang="pt-BR"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rPr>
              <a:t>Don’t have extra information like your phone number or driver’s license number, or Social Security number printed on your checks </a:t>
            </a:r>
            <a:endParaRPr kumimoji="0" lang="en-US"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pic>
        <p:nvPicPr>
          <p:cNvPr id="3" name="Graphic 2" descr="Magnifying glass">
            <a:extLst>
              <a:ext uri="{FF2B5EF4-FFF2-40B4-BE49-F238E27FC236}">
                <a16:creationId xmlns:a16="http://schemas.microsoft.com/office/drawing/2014/main" id="{0A568DB4-F1CD-4FA6-B539-34EA0DEBB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1832" y="1911628"/>
            <a:ext cx="866993" cy="866993"/>
          </a:xfrm>
          <a:prstGeom prst="rect">
            <a:avLst/>
          </a:prstGeom>
        </p:spPr>
      </p:pic>
      <p:pic>
        <p:nvPicPr>
          <p:cNvPr id="6" name="Graphic 5" descr="Bank check">
            <a:extLst>
              <a:ext uri="{FF2B5EF4-FFF2-40B4-BE49-F238E27FC236}">
                <a16:creationId xmlns:a16="http://schemas.microsoft.com/office/drawing/2014/main" id="{6B046D9A-2599-40A8-A1E6-7736995B5D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1832" y="3429000"/>
            <a:ext cx="1003263" cy="1003263"/>
          </a:xfrm>
          <a:prstGeom prst="rect">
            <a:avLst/>
          </a:prstGeom>
        </p:spPr>
      </p:pic>
      <p:pic>
        <p:nvPicPr>
          <p:cNvPr id="8" name="Graphic 7" descr="No sign">
            <a:extLst>
              <a:ext uri="{FF2B5EF4-FFF2-40B4-BE49-F238E27FC236}">
                <a16:creationId xmlns:a16="http://schemas.microsoft.com/office/drawing/2014/main" id="{8D2C59B1-CC4C-44AE-8199-B2F0C0AD4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8128" y="5014772"/>
            <a:ext cx="914400" cy="914400"/>
          </a:xfrm>
          <a:prstGeom prst="rect">
            <a:avLst/>
          </a:prstGeom>
        </p:spPr>
      </p:pic>
    </p:spTree>
    <p:extLst>
      <p:ext uri="{BB962C8B-B14F-4D97-AF65-F5344CB8AC3E}">
        <p14:creationId xmlns:p14="http://schemas.microsoft.com/office/powerpoint/2010/main" val="67001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97865" y="4482656"/>
            <a:ext cx="2476500" cy="1077200"/>
          </a:xfrm>
          <a:prstGeom prst="rect">
            <a:avLst/>
          </a:prstGeom>
          <a:noFill/>
        </p:spPr>
        <p:txBody>
          <a:bodyPr wrap="square" lIns="91422" tIns="45711" rIns="91422" bIns="45711" rtlCol="0">
            <a:spAutoFit/>
          </a:bodyPr>
          <a:lstStyle/>
          <a:p>
            <a:pPr lvl="0" algn="ctr">
              <a:defRPr/>
            </a:pPr>
            <a:r>
              <a:rPr lang="en-US" sz="1600" dirty="0">
                <a:solidFill>
                  <a:srgbClr val="1D4F91"/>
                </a:solidFill>
                <a:latin typeface="Zilla Slab" pitchFamily="2" charset="77"/>
                <a:ea typeface="Zilla Slab" pitchFamily="2" charset="77"/>
                <a:cs typeface="Lato Light"/>
              </a:rPr>
              <a:t>Don’t carry your Social Security card and only give your number to those you trust</a:t>
            </a:r>
          </a:p>
        </p:txBody>
      </p:sp>
      <p:sp>
        <p:nvSpPr>
          <p:cNvPr id="38" name="TextBox 37"/>
          <p:cNvSpPr txBox="1"/>
          <p:nvPr/>
        </p:nvSpPr>
        <p:spPr>
          <a:xfrm>
            <a:off x="3255768" y="4482656"/>
            <a:ext cx="2552754" cy="1077200"/>
          </a:xfrm>
          <a:prstGeom prst="rect">
            <a:avLst/>
          </a:prstGeom>
          <a:noFill/>
        </p:spPr>
        <p:txBody>
          <a:bodyPr wrap="square" lIns="91422" tIns="45711" rIns="91422" bIns="45711" rtlCol="0">
            <a:spAutoFit/>
          </a:bodyPr>
          <a:lstStyle/>
          <a:p>
            <a:pPr lvl="0" algn="ctr">
              <a:defRPr/>
            </a:pPr>
            <a:r>
              <a:rPr lang="en-US" sz="1600" dirty="0">
                <a:solidFill>
                  <a:srgbClr val="1D4F91"/>
                </a:solidFill>
                <a:latin typeface="Zilla Slab" pitchFamily="2" charset="77"/>
                <a:ea typeface="Zilla Slab" pitchFamily="2" charset="77"/>
                <a:cs typeface="Lato Light"/>
              </a:rPr>
              <a:t>Never give any personal information over the telephone unless you initiate the contact</a:t>
            </a:r>
          </a:p>
        </p:txBody>
      </p:sp>
      <p:sp>
        <p:nvSpPr>
          <p:cNvPr id="40" name="TextBox 39"/>
          <p:cNvSpPr txBox="1"/>
          <p:nvPr/>
        </p:nvSpPr>
        <p:spPr>
          <a:xfrm>
            <a:off x="9368019" y="4482656"/>
            <a:ext cx="2702059" cy="1323421"/>
          </a:xfrm>
          <a:prstGeom prst="rect">
            <a:avLst/>
          </a:prstGeom>
          <a:noFill/>
        </p:spPr>
        <p:txBody>
          <a:bodyPr wrap="square" lIns="91422" tIns="45711" rIns="91422" bIns="45711" rtlCol="0">
            <a:spAutoFit/>
          </a:bodyPr>
          <a:lstStyle/>
          <a:p>
            <a:pPr lvl="0" algn="ctr">
              <a:defRPr/>
            </a:pPr>
            <a:r>
              <a:rPr lang="en-US" sz="1600" dirty="0">
                <a:solidFill>
                  <a:srgbClr val="1D4F91"/>
                </a:solidFill>
                <a:latin typeface="Zilla Slab" pitchFamily="2" charset="77"/>
                <a:ea typeface="Zilla Slab" pitchFamily="2" charset="77"/>
                <a:cs typeface="Lato Light"/>
              </a:rPr>
              <a:t>Watch what you throw away! Shred credit card receipts, old bank statements and pre-approved credit card offers </a:t>
            </a:r>
          </a:p>
        </p:txBody>
      </p:sp>
      <p:sp>
        <p:nvSpPr>
          <p:cNvPr id="54" name="Round Diagonal Corner Rectangle 53"/>
          <p:cNvSpPr/>
          <p:nvPr/>
        </p:nvSpPr>
        <p:spPr>
          <a:xfrm>
            <a:off x="722173" y="2638426"/>
            <a:ext cx="1627885" cy="1614071"/>
          </a:xfrm>
          <a:prstGeom prst="round2DiagRect">
            <a:avLst>
              <a:gd name="adj1" fmla="val 188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ound Diagonal Corner Rectangle 52"/>
          <p:cNvSpPr/>
          <p:nvPr/>
        </p:nvSpPr>
        <p:spPr>
          <a:xfrm rot="5400000">
            <a:off x="3820360" y="2631519"/>
            <a:ext cx="1614070" cy="1627884"/>
          </a:xfrm>
          <a:prstGeom prst="round2DiagRect">
            <a:avLst>
              <a:gd name="adj1" fmla="val 18841"/>
              <a:gd name="adj2" fmla="val 0"/>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FD0D79-5BCA-EA4B-A653-28847BAB7144}"/>
              </a:ext>
            </a:extLst>
          </p:cNvPr>
          <p:cNvSpPr>
            <a:spLocks noGrp="1"/>
          </p:cNvSpPr>
          <p:nvPr>
            <p:ph type="title"/>
          </p:nvPr>
        </p:nvSpPr>
        <p:spPr/>
        <p:txBody>
          <a:bodyPr>
            <a:normAutofit fontScale="90000"/>
          </a:bodyPr>
          <a:lstStyle/>
          <a:p>
            <a:r>
              <a:rPr lang="en-US" dirty="0"/>
              <a:t>SAFEGUARD PERSONAL INFORMATION </a:t>
            </a:r>
          </a:p>
        </p:txBody>
      </p:sp>
      <p:sp>
        <p:nvSpPr>
          <p:cNvPr id="16" name="Round Diagonal Corner Rectangle 53">
            <a:extLst>
              <a:ext uri="{FF2B5EF4-FFF2-40B4-BE49-F238E27FC236}">
                <a16:creationId xmlns:a16="http://schemas.microsoft.com/office/drawing/2014/main" id="{89A11298-09F0-46F6-AD2F-B0B66F6AB093}"/>
              </a:ext>
            </a:extLst>
          </p:cNvPr>
          <p:cNvSpPr/>
          <p:nvPr/>
        </p:nvSpPr>
        <p:spPr>
          <a:xfrm>
            <a:off x="6904732" y="2621964"/>
            <a:ext cx="1627885" cy="1614071"/>
          </a:xfrm>
          <a:prstGeom prst="round2DiagRect">
            <a:avLst>
              <a:gd name="adj1" fmla="val 188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ound Diagonal Corner Rectangle 52">
            <a:extLst>
              <a:ext uri="{FF2B5EF4-FFF2-40B4-BE49-F238E27FC236}">
                <a16:creationId xmlns:a16="http://schemas.microsoft.com/office/drawing/2014/main" id="{0B2D642F-A931-4B7B-97F8-6ADD301E154F}"/>
              </a:ext>
            </a:extLst>
          </p:cNvPr>
          <p:cNvSpPr/>
          <p:nvPr/>
        </p:nvSpPr>
        <p:spPr>
          <a:xfrm rot="5400000">
            <a:off x="10002918" y="2631519"/>
            <a:ext cx="1614070" cy="1627884"/>
          </a:xfrm>
          <a:prstGeom prst="round2DiagRect">
            <a:avLst>
              <a:gd name="adj1" fmla="val 18841"/>
              <a:gd name="adj2" fmla="val 0"/>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B31F72F-5741-436B-96B2-545E9828A2C4}"/>
              </a:ext>
            </a:extLst>
          </p:cNvPr>
          <p:cNvSpPr txBox="1"/>
          <p:nvPr/>
        </p:nvSpPr>
        <p:spPr>
          <a:xfrm>
            <a:off x="6442297" y="4482656"/>
            <a:ext cx="2552754" cy="830979"/>
          </a:xfrm>
          <a:prstGeom prst="rect">
            <a:avLst/>
          </a:prstGeom>
          <a:noFill/>
        </p:spPr>
        <p:txBody>
          <a:bodyPr wrap="square" lIns="91422" tIns="45711" rIns="91422" bIns="45711" rtlCol="0">
            <a:spAutoFit/>
          </a:bodyPr>
          <a:lstStyle/>
          <a:p>
            <a:pPr lvl="0" algn="ctr">
              <a:defRPr/>
            </a:pPr>
            <a:r>
              <a:rPr lang="en-US" sz="1600" dirty="0">
                <a:solidFill>
                  <a:srgbClr val="1D4F91"/>
                </a:solidFill>
                <a:latin typeface="Zilla Slab" pitchFamily="2" charset="77"/>
                <a:ea typeface="Zilla Slab" pitchFamily="2" charset="77"/>
                <a:cs typeface="Lato Light"/>
              </a:rPr>
              <a:t>Hold tight to your purse strap and watch your wallet!</a:t>
            </a:r>
          </a:p>
        </p:txBody>
      </p:sp>
      <p:pic>
        <p:nvPicPr>
          <p:cNvPr id="4" name="Graphic 3" descr="Telephone">
            <a:extLst>
              <a:ext uri="{FF2B5EF4-FFF2-40B4-BE49-F238E27FC236}">
                <a16:creationId xmlns:a16="http://schemas.microsoft.com/office/drawing/2014/main" id="{B300B377-D90F-4146-9EC9-7C4F75248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9339" y="2844228"/>
            <a:ext cx="1169543" cy="1169543"/>
          </a:xfrm>
          <a:prstGeom prst="rect">
            <a:avLst/>
          </a:prstGeom>
        </p:spPr>
      </p:pic>
      <p:pic>
        <p:nvPicPr>
          <p:cNvPr id="6" name="Graphic 5" descr="Wallet">
            <a:extLst>
              <a:ext uri="{FF2B5EF4-FFF2-40B4-BE49-F238E27FC236}">
                <a16:creationId xmlns:a16="http://schemas.microsoft.com/office/drawing/2014/main" id="{5A4A1911-16E4-4D7D-812E-0B1B343D4F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0074" y="2906861"/>
            <a:ext cx="1077199" cy="1077199"/>
          </a:xfrm>
          <a:prstGeom prst="rect">
            <a:avLst/>
          </a:prstGeom>
        </p:spPr>
      </p:pic>
      <p:pic>
        <p:nvPicPr>
          <p:cNvPr id="8" name="Graphic 7" descr="Unlock">
            <a:extLst>
              <a:ext uri="{FF2B5EF4-FFF2-40B4-BE49-F238E27FC236}">
                <a16:creationId xmlns:a16="http://schemas.microsoft.com/office/drawing/2014/main" id="{CF964099-6FE4-4583-AACF-08E2C94B20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6901" y="2873080"/>
            <a:ext cx="1054474" cy="1054474"/>
          </a:xfrm>
          <a:prstGeom prst="rect">
            <a:avLst/>
          </a:prstGeom>
        </p:spPr>
      </p:pic>
      <p:pic>
        <p:nvPicPr>
          <p:cNvPr id="10" name="Graphic 9" descr="Open envelope">
            <a:extLst>
              <a:ext uri="{FF2B5EF4-FFF2-40B4-BE49-F238E27FC236}">
                <a16:creationId xmlns:a16="http://schemas.microsoft.com/office/drawing/2014/main" id="{0865F677-DB39-4C02-84FC-1CD419D99C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35087" y="2952232"/>
            <a:ext cx="953535" cy="953535"/>
          </a:xfrm>
          <a:prstGeom prst="rect">
            <a:avLst/>
          </a:prstGeom>
        </p:spPr>
      </p:pic>
    </p:spTree>
    <p:extLst>
      <p:ext uri="{BB962C8B-B14F-4D97-AF65-F5344CB8AC3E}">
        <p14:creationId xmlns:p14="http://schemas.microsoft.com/office/powerpoint/2010/main" val="21100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54" grpId="0" animBg="1"/>
      <p:bldP spid="53" grpId="0" animBg="1"/>
      <p:bldP spid="16" grpId="0" animBg="1"/>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6488" y="2978044"/>
            <a:ext cx="6145012" cy="3296918"/>
          </a:xfrm>
          <a:prstGeom prst="rect">
            <a:avLst/>
          </a:prstGeom>
          <a:noFill/>
        </p:spPr>
        <p:txBody>
          <a:bodyPr wrap="square" lIns="121910" tIns="60955" rIns="121910" bIns="60955" rtlCol="0">
            <a:spAutoFit/>
          </a:bodyPr>
          <a:lstStyle/>
          <a:p>
            <a:pPr marL="285750" lvl="0" indent="-285750">
              <a:lnSpc>
                <a:spcPct val="120000"/>
              </a:lnSpc>
              <a:spcBef>
                <a:spcPts val="200"/>
              </a:spcBef>
              <a:spcAft>
                <a:spcPts val="1200"/>
              </a:spcAft>
              <a:buFont typeface="Arial" panose="020B0604020202020204" pitchFamily="34" charset="0"/>
              <a:buChar char="•"/>
              <a:defRPr/>
            </a:pPr>
            <a:r>
              <a:rPr lang="en-US" dirty="0">
                <a:solidFill>
                  <a:srgbClr val="1D4F91"/>
                </a:solidFill>
                <a:latin typeface="Zilla Slab" pitchFamily="2" charset="77"/>
                <a:ea typeface="Zilla Slab" pitchFamily="2" charset="77"/>
                <a:cs typeface="Raleway Light"/>
              </a:rPr>
              <a:t>Prevent identity thieves from applying for a credit card under your name</a:t>
            </a:r>
          </a:p>
          <a:p>
            <a:pPr marL="285750" lvl="0" indent="-285750">
              <a:lnSpc>
                <a:spcPct val="120000"/>
              </a:lnSpc>
              <a:spcBef>
                <a:spcPts val="200"/>
              </a:spcBef>
              <a:spcAft>
                <a:spcPts val="1200"/>
              </a:spcAft>
              <a:buFont typeface="Arial" panose="020B0604020202020204" pitchFamily="34" charset="0"/>
              <a:buChar char="•"/>
              <a:defRPr/>
            </a:pPr>
            <a:r>
              <a:rPr lang="en-US" dirty="0">
                <a:solidFill>
                  <a:srgbClr val="1D4F91"/>
                </a:solidFill>
                <a:latin typeface="Zilla Slab" pitchFamily="2" charset="77"/>
                <a:ea typeface="Zilla Slab" pitchFamily="2" charset="77"/>
                <a:cs typeface="Raleway Light"/>
              </a:rPr>
              <a:t>Call </a:t>
            </a:r>
            <a:r>
              <a:rPr lang="en-US" b="1" dirty="0">
                <a:solidFill>
                  <a:srgbClr val="1D4F91"/>
                </a:solidFill>
                <a:latin typeface="Zilla Slab" pitchFamily="2" charset="77"/>
                <a:ea typeface="Zilla Slab" pitchFamily="2" charset="77"/>
                <a:cs typeface="Raleway Light"/>
              </a:rPr>
              <a:t>1-888-5OPTOUT </a:t>
            </a:r>
          </a:p>
          <a:p>
            <a:pPr marL="285750" lvl="0" indent="-285750">
              <a:lnSpc>
                <a:spcPct val="120000"/>
              </a:lnSpc>
              <a:spcBef>
                <a:spcPts val="200"/>
              </a:spcBef>
              <a:spcAft>
                <a:spcPts val="1200"/>
              </a:spcAft>
              <a:buFont typeface="Arial" panose="020B0604020202020204" pitchFamily="34" charset="0"/>
              <a:buChar char="•"/>
              <a:defRPr/>
            </a:pPr>
            <a:r>
              <a:rPr lang="en-US" dirty="0">
                <a:solidFill>
                  <a:srgbClr val="1D4F91"/>
                </a:solidFill>
                <a:latin typeface="Zilla Slab" pitchFamily="2" charset="77"/>
                <a:ea typeface="Zilla Slab" pitchFamily="2" charset="77"/>
                <a:cs typeface="Raleway Light"/>
              </a:rPr>
              <a:t>The three major credit bureaus use the same toll-free number to allow consumers to choose not to receive pre-screened credit card offers</a:t>
            </a:r>
          </a:p>
          <a:p>
            <a:pPr marL="285750" lvl="0" indent="-285750">
              <a:lnSpc>
                <a:spcPct val="120000"/>
              </a:lnSpc>
              <a:spcBef>
                <a:spcPts val="200"/>
              </a:spcBef>
              <a:spcAft>
                <a:spcPts val="1200"/>
              </a:spcAft>
              <a:buFont typeface="Arial" panose="020B0604020202020204" pitchFamily="34" charset="0"/>
              <a:buChar char="•"/>
              <a:defRPr/>
            </a:pPr>
            <a:r>
              <a:rPr lang="en-US" dirty="0">
                <a:solidFill>
                  <a:srgbClr val="1D4F91"/>
                </a:solidFill>
                <a:latin typeface="Zilla Slab" pitchFamily="2" charset="77"/>
                <a:ea typeface="Zilla Slab" pitchFamily="2" charset="77"/>
                <a:cs typeface="Raleway Light"/>
              </a:rPr>
              <a:t>You can opt out of receiving them for five years or opt out of receiving them permanently</a:t>
            </a:r>
          </a:p>
        </p:txBody>
      </p:sp>
      <p:sp>
        <p:nvSpPr>
          <p:cNvPr id="8" name="TextBox 7"/>
          <p:cNvSpPr txBox="1"/>
          <p:nvPr/>
        </p:nvSpPr>
        <p:spPr>
          <a:xfrm>
            <a:off x="5773306" y="1689702"/>
            <a:ext cx="6311376" cy="1428714"/>
          </a:xfrm>
          <a:prstGeom prst="rect">
            <a:avLst/>
          </a:prstGeom>
          <a:noFill/>
        </p:spPr>
        <p:txBody>
          <a:bodyPr wrap="square" lIns="121910" tIns="60955" rIns="121910" bIns="60955" rtlCol="0">
            <a:spAutoFit/>
          </a:bodyPr>
          <a:lstStyle/>
          <a:p>
            <a:pPr lvl="0">
              <a:lnSpc>
                <a:spcPct val="120000"/>
              </a:lnSpc>
              <a:defRPr/>
            </a:pPr>
            <a:r>
              <a:rPr lang="en-US" b="1" dirty="0">
                <a:solidFill>
                  <a:srgbClr val="1D4F91"/>
                </a:solidFill>
                <a:latin typeface="Zilla Slab" pitchFamily="2" charset="77"/>
                <a:ea typeface="Zilla Slab" pitchFamily="2" charset="77"/>
                <a:cs typeface="Raleway Light"/>
              </a:rPr>
              <a:t>Pre-screened credit card offers sitting in your mailbox or tossed in the trash may give an identity thief the information needed to raid your finances</a:t>
            </a:r>
          </a:p>
          <a:p>
            <a:pPr lvl="0">
              <a:lnSpc>
                <a:spcPct val="120000"/>
              </a:lnSpc>
              <a:defRPr/>
            </a:pPr>
            <a:endParaRPr lang="en-US" b="1" dirty="0">
              <a:solidFill>
                <a:srgbClr val="1D4F91"/>
              </a:solidFill>
              <a:latin typeface="Zilla Slab" pitchFamily="2" charset="77"/>
              <a:ea typeface="Zilla Slab" pitchFamily="2" charset="77"/>
              <a:cs typeface="Raleway Light"/>
            </a:endParaRPr>
          </a:p>
        </p:txBody>
      </p:sp>
      <p:cxnSp>
        <p:nvCxnSpPr>
          <p:cNvPr id="9" name="Straight Connector 8"/>
          <p:cNvCxnSpPr>
            <a:cxnSpLocks/>
          </p:cNvCxnSpPr>
          <p:nvPr/>
        </p:nvCxnSpPr>
        <p:spPr>
          <a:xfrm>
            <a:off x="5944204" y="2838879"/>
            <a:ext cx="5866796"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Placeholder 2">
            <a:extLst>
              <a:ext uri="{FF2B5EF4-FFF2-40B4-BE49-F238E27FC236}">
                <a16:creationId xmlns:a16="http://schemas.microsoft.com/office/drawing/2014/main" id="{983C098D-A6A4-42AA-B6E8-8E67956B74F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10252" r="260" b="9589"/>
          <a:stretch/>
        </p:blipFill>
        <p:spPr>
          <a:xfrm>
            <a:off x="0" y="1846555"/>
            <a:ext cx="5652962" cy="3808521"/>
          </a:xfrm>
        </p:spPr>
      </p:pic>
      <p:sp>
        <p:nvSpPr>
          <p:cNvPr id="16" name="Title 15">
            <a:extLst>
              <a:ext uri="{FF2B5EF4-FFF2-40B4-BE49-F238E27FC236}">
                <a16:creationId xmlns:a16="http://schemas.microsoft.com/office/drawing/2014/main" id="{A43C2481-A16B-AE4C-AB3E-C3C08CD1D56E}"/>
              </a:ext>
            </a:extLst>
          </p:cNvPr>
          <p:cNvSpPr>
            <a:spLocks noGrp="1"/>
          </p:cNvSpPr>
          <p:nvPr>
            <p:ph type="title"/>
          </p:nvPr>
        </p:nvSpPr>
        <p:spPr>
          <a:xfrm>
            <a:off x="838200" y="797266"/>
            <a:ext cx="10515600" cy="631909"/>
          </a:xfrm>
        </p:spPr>
        <p:txBody>
          <a:bodyPr>
            <a:normAutofit fontScale="90000"/>
          </a:bodyPr>
          <a:lstStyle/>
          <a:p>
            <a:r>
              <a:rPr lang="en-US" dirty="0"/>
              <a:t>OPT-OUT OF PRESCREENED CREDIT CARD OFFERS</a:t>
            </a:r>
          </a:p>
        </p:txBody>
      </p:sp>
    </p:spTree>
    <p:extLst>
      <p:ext uri="{BB962C8B-B14F-4D97-AF65-F5344CB8AC3E}">
        <p14:creationId xmlns:p14="http://schemas.microsoft.com/office/powerpoint/2010/main" val="25733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400"/>
                                        <p:tgtEl>
                                          <p:spTgt spid="9"/>
                                        </p:tgtEl>
                                      </p:cBhvr>
                                    </p:animEffect>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07026" y="1858835"/>
            <a:ext cx="7806675" cy="615543"/>
          </a:xfrm>
          <a:prstGeom prst="rect">
            <a:avLst/>
          </a:prstGeom>
          <a:noFill/>
        </p:spPr>
        <p:txBody>
          <a:bodyPr wrap="square" lIns="121910" tIns="60955" rIns="121910" bIns="60955" rtlCol="0">
            <a:spAutoFit/>
          </a:bodyPr>
          <a:lstStyle/>
          <a:p>
            <a:pPr lvl="0">
              <a:defRPr/>
            </a:pPr>
            <a:r>
              <a:rPr lang="en-US" sz="1600" dirty="0">
                <a:solidFill>
                  <a:srgbClr val="1D4F91"/>
                </a:solidFill>
                <a:latin typeface="Zilla Slab" pitchFamily="2" charset="77"/>
                <a:ea typeface="Zilla Slab" pitchFamily="2" charset="77"/>
                <a:cs typeface="Raleway Light"/>
              </a:rPr>
              <a:t>Just as you clean the gutters and file your taxes annually, order a credit report at least once a year from each of the three credit bureaus – TransUnion, Experian and Equifax</a:t>
            </a:r>
            <a:endParaRPr kumimoji="0" lang="en-US"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16" name="TextBox 15"/>
          <p:cNvSpPr txBox="1"/>
          <p:nvPr/>
        </p:nvSpPr>
        <p:spPr>
          <a:xfrm>
            <a:off x="3007025" y="3465223"/>
            <a:ext cx="7806675" cy="615543"/>
          </a:xfrm>
          <a:prstGeom prst="rect">
            <a:avLst/>
          </a:prstGeom>
          <a:noFill/>
        </p:spPr>
        <p:txBody>
          <a:bodyPr wrap="square" lIns="121910" tIns="60955" rIns="121910" bIns="60955" rtlCol="0">
            <a:spAutoFit/>
          </a:bodyPr>
          <a:lstStyle/>
          <a:p>
            <a:pPr lvl="0">
              <a:defRPr/>
            </a:pPr>
            <a:r>
              <a:rPr lang="en-US" sz="1600" dirty="0">
                <a:solidFill>
                  <a:srgbClr val="1D4F91"/>
                </a:solidFill>
                <a:latin typeface="Zilla Slab" pitchFamily="2" charset="77"/>
                <a:ea typeface="Zilla Slab" pitchFamily="2" charset="77"/>
                <a:cs typeface="Raleway Light"/>
              </a:rPr>
              <a:t>Look for signs of identity theft, such as an unauthorized change of address or new accounts that you didn’t open</a:t>
            </a:r>
            <a:endParaRPr kumimoji="0" lang="en-US"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sp>
        <p:nvSpPr>
          <p:cNvPr id="18" name="TextBox 17"/>
          <p:cNvSpPr txBox="1"/>
          <p:nvPr/>
        </p:nvSpPr>
        <p:spPr>
          <a:xfrm>
            <a:off x="2953354" y="5130971"/>
            <a:ext cx="7806675" cy="615543"/>
          </a:xfrm>
          <a:prstGeom prst="rect">
            <a:avLst/>
          </a:prstGeom>
          <a:noFill/>
        </p:spPr>
        <p:txBody>
          <a:bodyPr wrap="square" lIns="121910" tIns="60955" rIns="121910" bIns="60955" rtlCol="0">
            <a:spAutoFit/>
          </a:bodyPr>
          <a:lstStyle/>
          <a:p>
            <a:pPr lvl="0">
              <a:defRPr/>
            </a:pPr>
            <a:r>
              <a:rPr lang="en-US" sz="1600" dirty="0">
                <a:solidFill>
                  <a:srgbClr val="1D4F91"/>
                </a:solidFill>
                <a:latin typeface="Zilla Slab" pitchFamily="2" charset="77"/>
                <a:ea typeface="Zilla Slab" pitchFamily="2" charset="77"/>
                <a:cs typeface="Raleway Light"/>
              </a:rPr>
              <a:t>Monitoring your credit report is the most important step you can take to safeguard your identity</a:t>
            </a:r>
            <a:endParaRPr kumimoji="0" lang="en-US" sz="1600" b="0" i="0" u="none" strike="noStrike" kern="1200" cap="none" spc="0" normalizeH="0" baseline="0" noProof="0" dirty="0">
              <a:ln>
                <a:noFill/>
              </a:ln>
              <a:solidFill>
                <a:srgbClr val="1D4F91"/>
              </a:solidFill>
              <a:effectLst/>
              <a:uLnTx/>
              <a:uFillTx/>
              <a:latin typeface="Zilla Slab" pitchFamily="2" charset="77"/>
              <a:ea typeface="Zilla Slab" pitchFamily="2" charset="77"/>
              <a:cs typeface="Raleway Light"/>
            </a:endParaRPr>
          </a:p>
        </p:txBody>
      </p:sp>
      <p:grpSp>
        <p:nvGrpSpPr>
          <p:cNvPr id="2" name="Group 1"/>
          <p:cNvGrpSpPr/>
          <p:nvPr/>
        </p:nvGrpSpPr>
        <p:grpSpPr>
          <a:xfrm>
            <a:off x="1339829" y="1564249"/>
            <a:ext cx="1219200" cy="1219041"/>
            <a:chOff x="3861302" y="2632256"/>
            <a:chExt cx="2438718" cy="2438400"/>
          </a:xfrm>
          <a:solidFill>
            <a:srgbClr val="00816D"/>
          </a:solidFill>
        </p:grpSpPr>
        <p:sp>
          <p:nvSpPr>
            <p:cNvPr id="10" name="Oval 9"/>
            <p:cNvSpPr/>
            <p:nvPr/>
          </p:nvSpPr>
          <p:spPr>
            <a:xfrm>
              <a:off x="3861302" y="2632256"/>
              <a:ext cx="2438718" cy="2438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AutoShape 114"/>
            <p:cNvSpPr>
              <a:spLocks/>
            </p:cNvSpPr>
            <p:nvPr/>
          </p:nvSpPr>
          <p:spPr bwMode="auto">
            <a:xfrm>
              <a:off x="4309130" y="3048000"/>
              <a:ext cx="1578265" cy="157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pFill/>
            <a:ln>
              <a:noFill/>
            </a:ln>
            <a:effectLst/>
            <a:extLst/>
          </p:spPr>
          <p:txBody>
            <a:bodyPr lIns="19048" tIns="19048" rIns="19048" bIns="19048" anchor="ctr"/>
            <a:lstStyle/>
            <a:p>
              <a:pPr marL="0" marR="0" lvl="0" indent="0" algn="l" defTabSz="171416"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srgbClr val="44CEB9"/>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grpSp>
        <p:nvGrpSpPr>
          <p:cNvPr id="6" name="Group 5"/>
          <p:cNvGrpSpPr/>
          <p:nvPr/>
        </p:nvGrpSpPr>
        <p:grpSpPr>
          <a:xfrm>
            <a:off x="1339829" y="3223696"/>
            <a:ext cx="1219200" cy="1219041"/>
            <a:chOff x="3861302" y="6034200"/>
            <a:chExt cx="2438718" cy="2438400"/>
          </a:xfrm>
          <a:solidFill>
            <a:srgbClr val="00816D"/>
          </a:solidFill>
        </p:grpSpPr>
        <p:sp>
          <p:nvSpPr>
            <p:cNvPr id="11" name="Oval 10"/>
            <p:cNvSpPr/>
            <p:nvPr/>
          </p:nvSpPr>
          <p:spPr>
            <a:xfrm>
              <a:off x="3861302" y="6034200"/>
              <a:ext cx="2438718" cy="2438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260"/>
            <p:cNvSpPr>
              <a:spLocks noChangeArrowheads="1"/>
            </p:cNvSpPr>
            <p:nvPr/>
          </p:nvSpPr>
          <p:spPr bwMode="auto">
            <a:xfrm>
              <a:off x="4697333" y="6517318"/>
              <a:ext cx="1095454" cy="1460416"/>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grp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grpSp>
        <p:nvGrpSpPr>
          <p:cNvPr id="24" name="Group 23"/>
          <p:cNvGrpSpPr/>
          <p:nvPr/>
        </p:nvGrpSpPr>
        <p:grpSpPr>
          <a:xfrm>
            <a:off x="2301983" y="5184398"/>
            <a:ext cx="614217" cy="654835"/>
            <a:chOff x="1588" y="1588"/>
            <a:chExt cx="984250" cy="1049337"/>
          </a:xfrm>
          <a:solidFill>
            <a:schemeClr val="bg1"/>
          </a:solidFill>
        </p:grpSpPr>
        <p:sp>
          <p:nvSpPr>
            <p:cNvPr id="25" name="Freeform 23"/>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26" name="Freeform 24"/>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27" name="Rectangle 25"/>
            <p:cNvSpPr>
              <a:spLocks noChangeArrowheads="1"/>
            </p:cNvSpPr>
            <p:nvPr/>
          </p:nvSpPr>
          <p:spPr bwMode="auto">
            <a:xfrm>
              <a:off x="198438" y="331788"/>
              <a:ext cx="330200" cy="635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28" name="Rectangle 26"/>
            <p:cNvSpPr>
              <a:spLocks noChangeArrowheads="1"/>
            </p:cNvSpPr>
            <p:nvPr/>
          </p:nvSpPr>
          <p:spPr bwMode="auto">
            <a:xfrm>
              <a:off x="198438" y="460375"/>
              <a:ext cx="330200" cy="682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sp>
          <p:nvSpPr>
            <p:cNvPr id="29" name="Rectangle 27"/>
            <p:cNvSpPr>
              <a:spLocks noChangeArrowheads="1"/>
            </p:cNvSpPr>
            <p:nvPr/>
          </p:nvSpPr>
          <p:spPr bwMode="auto">
            <a:xfrm>
              <a:off x="198438" y="592138"/>
              <a:ext cx="330200" cy="650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sp>
        <p:nvSpPr>
          <p:cNvPr id="8" name="Title 7">
            <a:extLst>
              <a:ext uri="{FF2B5EF4-FFF2-40B4-BE49-F238E27FC236}">
                <a16:creationId xmlns:a16="http://schemas.microsoft.com/office/drawing/2014/main" id="{D93C5B92-9F6A-1145-83D9-51700A81E26C}"/>
              </a:ext>
            </a:extLst>
          </p:cNvPr>
          <p:cNvSpPr>
            <a:spLocks noGrp="1"/>
          </p:cNvSpPr>
          <p:nvPr>
            <p:ph type="title"/>
          </p:nvPr>
        </p:nvSpPr>
        <p:spPr>
          <a:xfrm>
            <a:off x="838200" y="752661"/>
            <a:ext cx="10515600" cy="631909"/>
          </a:xfrm>
        </p:spPr>
        <p:txBody>
          <a:bodyPr>
            <a:normAutofit fontScale="90000"/>
          </a:bodyPr>
          <a:lstStyle/>
          <a:p>
            <a:r>
              <a:rPr lang="en-US" dirty="0"/>
              <a:t>CHECK YOUR CREDIT REPORT REGULARLY</a:t>
            </a:r>
          </a:p>
        </p:txBody>
      </p:sp>
      <p:grpSp>
        <p:nvGrpSpPr>
          <p:cNvPr id="23" name="Group 22">
            <a:extLst>
              <a:ext uri="{FF2B5EF4-FFF2-40B4-BE49-F238E27FC236}">
                <a16:creationId xmlns:a16="http://schemas.microsoft.com/office/drawing/2014/main" id="{4B523983-0489-4C44-A84B-97787171A486}"/>
              </a:ext>
            </a:extLst>
          </p:cNvPr>
          <p:cNvGrpSpPr/>
          <p:nvPr/>
        </p:nvGrpSpPr>
        <p:grpSpPr>
          <a:xfrm>
            <a:off x="1339829" y="4861181"/>
            <a:ext cx="1219200" cy="1219041"/>
            <a:chOff x="3861302" y="6034200"/>
            <a:chExt cx="2438718" cy="2438400"/>
          </a:xfrm>
          <a:solidFill>
            <a:srgbClr val="00816D"/>
          </a:solidFill>
        </p:grpSpPr>
        <p:sp>
          <p:nvSpPr>
            <p:cNvPr id="30" name="Oval 29">
              <a:extLst>
                <a:ext uri="{FF2B5EF4-FFF2-40B4-BE49-F238E27FC236}">
                  <a16:creationId xmlns:a16="http://schemas.microsoft.com/office/drawing/2014/main" id="{E9E68539-13D0-41CC-B2C8-401504FA9C36}"/>
                </a:ext>
              </a:extLst>
            </p:cNvPr>
            <p:cNvSpPr/>
            <p:nvPr/>
          </p:nvSpPr>
          <p:spPr>
            <a:xfrm>
              <a:off x="3861302" y="6034200"/>
              <a:ext cx="2438718" cy="2438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260">
              <a:extLst>
                <a:ext uri="{FF2B5EF4-FFF2-40B4-BE49-F238E27FC236}">
                  <a16:creationId xmlns:a16="http://schemas.microsoft.com/office/drawing/2014/main" id="{FD03760C-3A3E-440C-AF25-5E8D7BE92157}"/>
                </a:ext>
              </a:extLst>
            </p:cNvPr>
            <p:cNvSpPr>
              <a:spLocks noChangeArrowheads="1"/>
            </p:cNvSpPr>
            <p:nvPr/>
          </p:nvSpPr>
          <p:spPr bwMode="auto">
            <a:xfrm>
              <a:off x="4697333" y="6517318"/>
              <a:ext cx="1095454" cy="1460416"/>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grp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D4F91"/>
                </a:solidFill>
                <a:effectLst/>
                <a:uLnTx/>
                <a:uFillTx/>
                <a:latin typeface="Calibri" panose="020F0502020204030204"/>
                <a:ea typeface="+mn-ea"/>
                <a:cs typeface="+mn-cs"/>
              </a:endParaRPr>
            </a:p>
          </p:txBody>
        </p:sp>
      </p:grpSp>
      <p:pic>
        <p:nvPicPr>
          <p:cNvPr id="7" name="Graphic 6" descr="Magnifying glass">
            <a:extLst>
              <a:ext uri="{FF2B5EF4-FFF2-40B4-BE49-F238E27FC236}">
                <a16:creationId xmlns:a16="http://schemas.microsoft.com/office/drawing/2014/main" id="{A0A8924A-4521-4C7E-8EC8-E5286B91DA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3714" y="5069923"/>
            <a:ext cx="743505" cy="743505"/>
          </a:xfrm>
          <a:prstGeom prst="rect">
            <a:avLst/>
          </a:prstGeom>
        </p:spPr>
      </p:pic>
      <p:pic>
        <p:nvPicPr>
          <p:cNvPr id="12" name="Graphic 11" descr="List">
            <a:extLst>
              <a:ext uri="{FF2B5EF4-FFF2-40B4-BE49-F238E27FC236}">
                <a16:creationId xmlns:a16="http://schemas.microsoft.com/office/drawing/2014/main" id="{EAD95287-3D76-44A6-9D53-B3407504FE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8270" y="1750997"/>
            <a:ext cx="842318" cy="842318"/>
          </a:xfrm>
          <a:prstGeom prst="rect">
            <a:avLst/>
          </a:prstGeom>
        </p:spPr>
      </p:pic>
      <p:pic>
        <p:nvPicPr>
          <p:cNvPr id="15" name="Graphic 14" descr="Exclamation mark">
            <a:extLst>
              <a:ext uri="{FF2B5EF4-FFF2-40B4-BE49-F238E27FC236}">
                <a16:creationId xmlns:a16="http://schemas.microsoft.com/office/drawing/2014/main" id="{42676CB0-2F27-4E33-96A7-8F2D7B70E9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1029" y="3352907"/>
            <a:ext cx="914400" cy="914400"/>
          </a:xfrm>
          <a:prstGeom prst="rect">
            <a:avLst/>
          </a:prstGeom>
        </p:spPr>
      </p:pic>
    </p:spTree>
    <p:extLst>
      <p:ext uri="{BB962C8B-B14F-4D97-AF65-F5344CB8AC3E}">
        <p14:creationId xmlns:p14="http://schemas.microsoft.com/office/powerpoint/2010/main" val="39665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0" fill="hold">
                            <p:stCondLst>
                              <p:cond delay="3000"/>
                            </p:stCondLst>
                            <p:childTnLst>
                              <p:par>
                                <p:cTn id="31" presetID="37"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900" decel="100000" fill="hold"/>
                                        <p:tgtEl>
                                          <p:spTgt spid="1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F726D-6714-2F49-9002-9F47155202C2}"/>
              </a:ext>
            </a:extLst>
          </p:cNvPr>
          <p:cNvSpPr>
            <a:spLocks noGrp="1"/>
          </p:cNvSpPr>
          <p:nvPr>
            <p:ph type="title"/>
          </p:nvPr>
        </p:nvSpPr>
        <p:spPr/>
        <p:txBody>
          <a:bodyPr>
            <a:normAutofit fontScale="90000"/>
          </a:bodyPr>
          <a:lstStyle/>
          <a:p>
            <a:r>
              <a:rPr lang="en-US" dirty="0"/>
              <a:t>TREAT MAIL WITH CARE </a:t>
            </a:r>
          </a:p>
        </p:txBody>
      </p:sp>
      <p:sp>
        <p:nvSpPr>
          <p:cNvPr id="5" name="Content Placeholder 4">
            <a:extLst>
              <a:ext uri="{FF2B5EF4-FFF2-40B4-BE49-F238E27FC236}">
                <a16:creationId xmlns:a16="http://schemas.microsoft.com/office/drawing/2014/main" id="{5BE43F68-FB77-0245-9EA7-158197EE5BCB}"/>
              </a:ext>
            </a:extLst>
          </p:cNvPr>
          <p:cNvSpPr>
            <a:spLocks noGrp="1"/>
          </p:cNvSpPr>
          <p:nvPr>
            <p:ph idx="1"/>
          </p:nvPr>
        </p:nvSpPr>
        <p:spPr>
          <a:xfrm>
            <a:off x="5318899" y="2103863"/>
            <a:ext cx="6444476" cy="4682700"/>
          </a:xfrm>
        </p:spPr>
        <p:txBody>
          <a:bodyPr>
            <a:noAutofit/>
          </a:bodyPr>
          <a:lstStyle/>
          <a:p>
            <a:pPr>
              <a:spcAft>
                <a:spcPts val="600"/>
              </a:spcAft>
            </a:pPr>
            <a:r>
              <a:rPr lang="en-US" dirty="0"/>
              <a:t>Drop off bill payments at the post office</a:t>
            </a:r>
          </a:p>
          <a:p>
            <a:pPr>
              <a:spcAft>
                <a:spcPts val="600"/>
              </a:spcAft>
            </a:pPr>
            <a:r>
              <a:rPr lang="en-US" dirty="0"/>
              <a:t>Consider installing a locked mailbox or use a post office box</a:t>
            </a:r>
          </a:p>
          <a:p>
            <a:pPr>
              <a:spcAft>
                <a:spcPts val="600"/>
              </a:spcAft>
            </a:pPr>
            <a:r>
              <a:rPr lang="en-US" dirty="0"/>
              <a:t>Request a vacation hold  on your mail if you’re planning a vacation or other extended absence from home</a:t>
            </a:r>
            <a:endParaRPr lang="en-US" sz="3600" dirty="0"/>
          </a:p>
        </p:txBody>
      </p:sp>
      <p:pic>
        <p:nvPicPr>
          <p:cNvPr id="3" name="Picture Placeholder 2">
            <a:extLst>
              <a:ext uri="{FF2B5EF4-FFF2-40B4-BE49-F238E27FC236}">
                <a16:creationId xmlns:a16="http://schemas.microsoft.com/office/drawing/2014/main" id="{AB217A9F-7F30-471D-BAF8-ABD652693A2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30524" y="1688719"/>
            <a:ext cx="4125561" cy="4019623"/>
          </a:xfrm>
        </p:spPr>
      </p:pic>
    </p:spTree>
    <p:extLst>
      <p:ext uri="{BB962C8B-B14F-4D97-AF65-F5344CB8AC3E}">
        <p14:creationId xmlns:p14="http://schemas.microsoft.com/office/powerpoint/2010/main" val="26492500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XCPA Brand">
      <a:dk1>
        <a:srgbClr val="1D4F91"/>
      </a:dk1>
      <a:lt1>
        <a:srgbClr val="FFFFFF"/>
      </a:lt1>
      <a:dk2>
        <a:srgbClr val="1D4F91"/>
      </a:dk2>
      <a:lt2>
        <a:srgbClr val="FEFFFF"/>
      </a:lt2>
      <a:accent1>
        <a:srgbClr val="41B6E6"/>
      </a:accent1>
      <a:accent2>
        <a:srgbClr val="FF6900"/>
      </a:accent2>
      <a:accent3>
        <a:srgbClr val="00816D"/>
      </a:accent3>
      <a:accent4>
        <a:srgbClr val="910048"/>
      </a:accent4>
      <a:accent5>
        <a:srgbClr val="1D4F91"/>
      </a:accent5>
      <a:accent6>
        <a:srgbClr val="41B6E6"/>
      </a:accent6>
      <a:hlink>
        <a:srgbClr val="1D4F91"/>
      </a:hlink>
      <a:folHlink>
        <a:srgbClr val="41B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XCPA PPT Option 1.1" id="{5E480F8B-1BCA-6D48-A369-02F79AA0DF82}" vid="{0D006BBA-3986-2E48-90B1-1B9C40A56191}"/>
    </a:ext>
  </a:extLst>
</a:theme>
</file>

<file path=ppt/theme/theme3.xml><?xml version="1.0" encoding="utf-8"?>
<a:theme xmlns:a="http://schemas.openxmlformats.org/drawingml/2006/main" name="2_Office Theme">
  <a:themeElements>
    <a:clrScheme name="TXCPA Brand">
      <a:dk1>
        <a:srgbClr val="1D4F91"/>
      </a:dk1>
      <a:lt1>
        <a:srgbClr val="FFFFFF"/>
      </a:lt1>
      <a:dk2>
        <a:srgbClr val="1D4F91"/>
      </a:dk2>
      <a:lt2>
        <a:srgbClr val="FEFFFF"/>
      </a:lt2>
      <a:accent1>
        <a:srgbClr val="41B6E6"/>
      </a:accent1>
      <a:accent2>
        <a:srgbClr val="FF6900"/>
      </a:accent2>
      <a:accent3>
        <a:srgbClr val="00816D"/>
      </a:accent3>
      <a:accent4>
        <a:srgbClr val="910048"/>
      </a:accent4>
      <a:accent5>
        <a:srgbClr val="1D4F91"/>
      </a:accent5>
      <a:accent6>
        <a:srgbClr val="41B6E6"/>
      </a:accent6>
      <a:hlink>
        <a:srgbClr val="1D4F91"/>
      </a:hlink>
      <a:folHlink>
        <a:srgbClr val="41B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XCPA PPT Option 1.1" id="{5E480F8B-1BCA-6D48-A369-02F79AA0DF82}" vid="{0D006BBA-3986-2E48-90B1-1B9C40A561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D531AFEB56F4B98BB693256DF8805" ma:contentTypeVersion="15" ma:contentTypeDescription="Create a new document." ma:contentTypeScope="" ma:versionID="0864b3d1f0ae9a0fee8cdc1b9400a9af">
  <xsd:schema xmlns:xsd="http://www.w3.org/2001/XMLSchema" xmlns:xs="http://www.w3.org/2001/XMLSchema" xmlns:p="http://schemas.microsoft.com/office/2006/metadata/properties" xmlns:ns1="http://schemas.microsoft.com/sharepoint/v3" xmlns:ns2="6f9029af-79dc-4055-bcba-4469678e618e" xmlns:ns3="efe7f7fc-ba36-4043-864b-d9cb430c50c6" targetNamespace="http://schemas.microsoft.com/office/2006/metadata/properties" ma:root="true" ma:fieldsID="3c9f86d2ecedc05f368458f317883f40" ns1:_="" ns2:_="" ns3:_="">
    <xsd:import namespace="http://schemas.microsoft.com/sharepoint/v3"/>
    <xsd:import namespace="6f9029af-79dc-4055-bcba-4469678e618e"/>
    <xsd:import namespace="efe7f7fc-ba36-4043-864b-d9cb430c50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OCR" minOccurs="0"/>
                <xsd:element ref="ns2:MediaServiceEventHashCode" minOccurs="0"/>
                <xsd:element ref="ns2:MediaServiceGenerationTime" minOccurs="0"/>
                <xsd:element ref="ns2:Note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9029af-79dc-4055-bcba-4469678e618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Notes" ma:index="20" nillable="true" ma:displayName="Notes" ma:format="Dropdown" ma:internalName="Notes">
      <xsd:simpleType>
        <xsd:restriction base="dms:Text">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e7f7fc-ba36-4043-864b-d9cb430c50c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 xmlns="6f9029af-79dc-4055-bcba-4469678e618e"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6095A83-6175-445A-98AE-B4AF1AEC4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9029af-79dc-4055-bcba-4469678e618e"/>
    <ds:schemaRef ds:uri="efe7f7fc-ba36-4043-864b-d9cb430c5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313C17-51A0-44BB-AF19-39E0137F2D87}">
  <ds:schemaRefs>
    <ds:schemaRef ds:uri="http://schemas.microsoft.com/sharepoint/v3/contenttype/forms"/>
  </ds:schemaRefs>
</ds:datastoreItem>
</file>

<file path=customXml/itemProps3.xml><?xml version="1.0" encoding="utf-8"?>
<ds:datastoreItem xmlns:ds="http://schemas.openxmlformats.org/officeDocument/2006/customXml" ds:itemID="{0F86A3E8-0AA7-4FBE-B2E0-5B041581B170}">
  <ds:schemaRefs>
    <ds:schemaRef ds:uri="http://purl.org/dc/terms/"/>
    <ds:schemaRef ds:uri="http://schemas.openxmlformats.org/package/2006/metadata/core-properties"/>
    <ds:schemaRef ds:uri="efe7f7fc-ba36-4043-864b-d9cb430c50c6"/>
    <ds:schemaRef ds:uri="http://schemas.microsoft.com/office/2006/documentManagement/types"/>
    <ds:schemaRef ds:uri="http://schemas.microsoft.com/office/infopath/2007/PartnerControls"/>
    <ds:schemaRef ds:uri="http://purl.org/dc/elements/1.1/"/>
    <ds:schemaRef ds:uri="http://schemas.microsoft.com/office/2006/metadata/properties"/>
    <ds:schemaRef ds:uri="6f9029af-79dc-4055-bcba-4469678e618e"/>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14438</TotalTime>
  <Words>909</Words>
  <Application>Microsoft Office PowerPoint</Application>
  <PresentationFormat>Widescreen</PresentationFormat>
  <Paragraphs>76</Paragraphs>
  <Slides>16</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Calibri Light</vt:lpstr>
      <vt:lpstr>Gill Sans</vt:lpstr>
      <vt:lpstr>Raleway Light</vt:lpstr>
      <vt:lpstr>Saira ExtraCondensed</vt:lpstr>
      <vt:lpstr>Saira ExtraCondensed Light</vt:lpstr>
      <vt:lpstr>Zilla Slab</vt:lpstr>
      <vt:lpstr>1_Office Theme</vt:lpstr>
      <vt:lpstr>Office Theme</vt:lpstr>
      <vt:lpstr>2_Office Theme</vt:lpstr>
      <vt:lpstr>PowerPoint Presentation</vt:lpstr>
      <vt:lpstr>PowerPoint Presentation</vt:lpstr>
      <vt:lpstr>DEFINITION OF IDENTITY THEFT </vt:lpstr>
      <vt:lpstr>PowerPoint Presentation</vt:lpstr>
      <vt:lpstr>MONITOR CREDIT CARDS AND BANK STATEMENTS</vt:lpstr>
      <vt:lpstr>SAFEGUARD PERSONAL INFORMATION </vt:lpstr>
      <vt:lpstr>OPT-OUT OF PRESCREENED CREDIT CARD OFFERS</vt:lpstr>
      <vt:lpstr>CHECK YOUR CREDIT REPORT REGULARLY</vt:lpstr>
      <vt:lpstr>TREAT MAIL WITH CARE </vt:lpstr>
      <vt:lpstr>PROTECT YOURSELF WHEN SHOPPING ONLINE</vt:lpstr>
      <vt:lpstr>BE COMPUTER SAVVY </vt:lpstr>
      <vt:lpstr>PowerPoint Presentation</vt:lpstr>
      <vt:lpstr>REPORT IDENTITY THEFT</vt:lpstr>
      <vt:lpstr>SHOULD I MAKE A POLICE REPORT?</vt:lpstr>
      <vt:lpstr>YOU CAN ALSO REPORT TO OTHER ORGANIZATIONS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Owen</dc:creator>
  <cp:lastModifiedBy>Kari Owen</cp:lastModifiedBy>
  <cp:revision>3</cp:revision>
  <dcterms:created xsi:type="dcterms:W3CDTF">2019-09-24T18:55:04Z</dcterms:created>
  <dcterms:modified xsi:type="dcterms:W3CDTF">2019-12-04T06:00:18Z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0x010100ACCD531AFEB56F4B98BB693256DF8805</vt:lpwstr>
  </property>
</Properties>
</file>